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799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2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33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89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75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19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99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65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88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85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63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29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51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74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95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7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39C2-EC21-4BC2-BE71-B4FAFD513289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BA27E2-77B4-4FD2-A2CD-E83618410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1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7418" y="5262113"/>
            <a:ext cx="10498347" cy="146649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Презентацию подготовила: воспитатель </a:t>
            </a:r>
            <a:r>
              <a:rPr lang="en-US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</a:p>
          <a:p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Сарафанникова Валентина Геннадьевна.</a:t>
            </a:r>
            <a:endParaRPr lang="ru-RU" sz="2400" b="1" i="1" dirty="0" smtClean="0">
              <a:solidFill>
                <a:srgbClr val="00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МБДОУ 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№65 «Фестивальный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раннего возраста 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«Кроха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b="1" i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г.Сургут.</a:t>
            </a:r>
            <a:endParaRPr lang="ru-RU" sz="2400" b="1" i="1" dirty="0" smtClean="0">
              <a:solidFill>
                <a:srgbClr val="00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2" y="0"/>
            <a:ext cx="8490857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9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2" b="20182"/>
          <a:stretch>
            <a:fillRect/>
          </a:stretch>
        </p:blipFill>
        <p:spPr>
          <a:xfrm>
            <a:off x="213141" y="352697"/>
            <a:ext cx="9270493" cy="501464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уголок здоровья мы организовали для своих малышей. Здесь наши дети знакомятся с алгоритмами здорового образа жизни, полезными продуктами, спортивными занятиями, что нужно делать чтобы быть здоровым.</a:t>
            </a:r>
            <a:endParaRPr lang="ru-RU" sz="2400" dirty="0">
              <a:solidFill>
                <a:srgbClr val="00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9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247188" cy="45589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 дети узнают, как правильно просыпаться по утрам  и что нужно делать: посетить туалетную комнату, умыться, почистить зубки, а потом обязательно позавтракать. Дети рассматривая картинки и слушая рассказ воспитателя, хорошо запоминают всю последовательность действий и конечно применяют в жизни, а так же делятся знаниями с родителями.  </a:t>
            </a:r>
            <a:br>
              <a:rPr lang="ru-RU" sz="2400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25"/>
          <a:stretch/>
        </p:blipFill>
        <p:spPr>
          <a:xfrm>
            <a:off x="437603" y="2364376"/>
            <a:ext cx="8405951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0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596313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мы умеем мыть ручки и завтракать.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398" y="1142618"/>
            <a:ext cx="6088061" cy="5342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52465" y="1691255"/>
            <a:ext cx="6088062" cy="4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OneDrive\Рабочий стол\136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41" y="1381738"/>
            <a:ext cx="7832785" cy="50587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45389" y="155276"/>
            <a:ext cx="7733670" cy="14145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1E0E"/>
                </a:solidFill>
                <a:latin typeface="Times New Roman" pitchFamily="18" charset="0"/>
                <a:cs typeface="Times New Roman" pitchFamily="18" charset="0"/>
              </a:rPr>
              <a:t>Вот так наши детки умеют правильно сидеть за столом и кушать. Соблюдают все правила культурного и безопасного поведения за столом во время приема пищи.</a:t>
            </a:r>
            <a:endParaRPr lang="ru-RU" sz="2400" b="1" dirty="0">
              <a:solidFill>
                <a:srgbClr val="001E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0"/>
            <a:ext cx="9274175" cy="19462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дети узнают много интересного через различные  игры, стихи, рассматривание картинок, чтение рассказов и показ сказок: правила личной гигиены, правила поведения за столом, правила безопасного поведения, спортивные занятия и игры, как правильно одеваться, чистота – залог здоровья. Азбука здоровой пищи и многое другое.</a:t>
            </a:r>
            <a:endParaRPr lang="ru-RU" sz="2400" dirty="0">
              <a:solidFill>
                <a:srgbClr val="00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14" y="1946368"/>
            <a:ext cx="8255726" cy="49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27546"/>
            <a:ext cx="7572375" cy="1446662"/>
          </a:xfrm>
        </p:spPr>
        <p:txBody>
          <a:bodyPr>
            <a:normAutofit/>
          </a:bodyPr>
          <a:lstStyle/>
          <a:p>
            <a:pPr algn="ctr" defTabSz="303213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наши  детки играют в больницу.       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52018" y="1505079"/>
            <a:ext cx="5589585" cy="46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26841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обследуют больного, чтобы правильно назначить леченье.</a:t>
            </a:r>
            <a:endParaRPr lang="ru-RU" sz="2400" b="1" dirty="0">
              <a:solidFill>
                <a:srgbClr val="00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8699" y="1825165"/>
            <a:ext cx="5589586" cy="4476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00346" y="2022203"/>
            <a:ext cx="5589587" cy="40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5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580063"/>
            <a:ext cx="6910388" cy="173037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364163"/>
            <a:ext cx="8596313" cy="1493837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Спасибо за внимание!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fac/00161c33-fea17d4a/4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9" t="5026" r="4160"/>
          <a:stretch/>
        </p:blipFill>
        <p:spPr bwMode="auto">
          <a:xfrm>
            <a:off x="382137" y="109182"/>
            <a:ext cx="9075762" cy="52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18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232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Из книг дети узнают, как правильно просыпаться по утрам  и что нужно делать: посетить туалетную комнату, умыться, почистить зубки, а потом обязательно позавтракать. Дети рассматривая картинки и слушая рассказ воспитателя, хорошо запоминают всю последовательность действий и конечно применяют в жизни, а так же делятся знаниями с родителями.   </vt:lpstr>
      <vt:lpstr>Вот как мы умеем мыть ручки и завтракать.</vt:lpstr>
      <vt:lpstr>Вот так наши детки умеют правильно сидеть за столом и кушать. Соблюдают все правила культурного и безопасного поведения за столом во время приема пищи.</vt:lpstr>
      <vt:lpstr>А еще дети узнают много интересного через различные  игры, стихи, рассматривание картинок, чтение рассказов и показ сказок: правила личной гигиены, правила поведения за столом, правила безопасного поведения, спортивные занятия и игры, как правильно одеваться, чистота – залог здоровья. Азбука здоровой пищи и многое другое.</vt:lpstr>
      <vt:lpstr>А вот наши  детки играют в больницу.         </vt:lpstr>
      <vt:lpstr>Тщательно обследуют больного, чтобы правильно назначить леченье.</vt:lpstr>
      <vt:lpstr>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здоров…</dc:title>
  <dc:creator>Пользователь Windows</dc:creator>
  <cp:lastModifiedBy>Валентина</cp:lastModifiedBy>
  <cp:revision>12</cp:revision>
  <dcterms:created xsi:type="dcterms:W3CDTF">2022-04-06T04:20:12Z</dcterms:created>
  <dcterms:modified xsi:type="dcterms:W3CDTF">2022-07-22T19:49:55Z</dcterms:modified>
</cp:coreProperties>
</file>