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7" r:id="rId7"/>
    <p:sldId id="266" r:id="rId8"/>
    <p:sldId id="277" r:id="rId9"/>
    <p:sldId id="268" r:id="rId10"/>
    <p:sldId id="269" r:id="rId11"/>
    <p:sldId id="270" r:id="rId12"/>
    <p:sldId id="278" r:id="rId13"/>
    <p:sldId id="274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1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%20&#1040;&#1088;&#1093;&#1080;&#1087;&#1086;&#1074;&#1085;&#1072;\Desktop\&#1086;&#1090;&#1082;&#1088;&#1099;&#1090;&#1099;&#1081;%20&#1091;&#1088;&#1086;&#1082;\&#1055;&#1088;&#1086;&#1082;&#1086;&#1092;&#1100;&#1077;&#1074;%20&#1087;&#1086;&#1083;&#1085;&#1086;&#1095;&#1100;%20&#1074;&#1072;&#1083;&#1100;&#1089;%20&#1047;&#1086;&#1083;&#1091;&#1096;&#1082;&#1072;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143116"/>
            <a:ext cx="8572560" cy="2862322"/>
            <a:chOff x="1115616" y="2146448"/>
            <a:chExt cx="7165477" cy="371282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3712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Паустовский К. Г.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«Растрёпанный воробей»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479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30954"/>
            <a:ext cx="7772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7200800" cy="5688632"/>
          </a:xfrm>
        </p:spPr>
        <p:txBody>
          <a:bodyPr/>
          <a:lstStyle/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вариант.</a:t>
            </a:r>
            <a:r>
              <a:rPr lang="ru-RU" sz="19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той же улице жил 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(маленький растрёпанный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воробей, по имени 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Зимой жизнь для воробьёв пришла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трудная)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Всё замело снегом. И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целыми днями шнырял по улице в поиске еды. Вороний ларёк со спрятанными в нём богатствами давно манил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 чего же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всегда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везло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Ворона застала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ларьке. Он даже не успел ещё ничего выковырять из щели. Она стукнула его клювом по голове.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упал и завёл глаза,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прикинулся мёртвым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лежал на снегу: умирал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боли в голове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тихонько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открывал клюв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вариант. 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подобрал 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(милиционер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«Эх ты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беспризорник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Невесёлой жизни ты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воробей. С этими словами положил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карман. Воробей лежал в кармане и плакал от 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(обиды и голода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Хоть бы клюнуть какую ни на есть крошку! Милиционер предложил взять воробья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на воспитание. И Маша ответила, что воробей ей 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(требуется и даже очень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спасён. Он жил у Маши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целые сутки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Был очень ей (</a:t>
            </a:r>
            <a:r>
              <a:rPr lang="ru-RU" sz="19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благодарен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Воробей: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благодарный, сообразительный, 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ловкий.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Ворона: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скупая,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сварливая,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вороватая.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запасливая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Елена Архиповна\Desktop\вороб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454524" cy="2300307"/>
          </a:xfrm>
          <a:prstGeom prst="rect">
            <a:avLst/>
          </a:prstGeom>
          <a:noFill/>
        </p:spPr>
      </p:pic>
      <p:pic>
        <p:nvPicPr>
          <p:cNvPr id="7170" name="Picture 2" descr="C:\Users\Елена Архиповна\Desktop\вор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63474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составить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355160" cy="4968551"/>
          </a:xfrm>
        </p:spPr>
        <p:txBody>
          <a:bodyPr/>
          <a:lstStyle/>
          <a:p>
            <a:pPr>
              <a:buNone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стихотворение,написанное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следующим правилам: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строка – одно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строка – два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прилагательных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строка – три глагола, описывающие действия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строка – фраза, несущая определенный смысл.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строка – заключение в форме существительного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Воробей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Великодушный, смелый.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Прилетел, подрался, помог. 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Отблагодарил  девочку за её заботу. 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Молодец!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Загадочная, непонятная.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Залетела, увидела, спрятала.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Украла подарок отца.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Воровка.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Елена Архиповна\Desktop\раст.вороб. картинки\рп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476672"/>
            <a:ext cx="6696744" cy="5832648"/>
          </a:xfrm>
          <a:prstGeom prst="rect">
            <a:avLst/>
          </a:prstGeom>
          <a:noFill/>
        </p:spPr>
      </p:pic>
      <p:pic>
        <p:nvPicPr>
          <p:cNvPr id="5" name="Прокофьев полночь вальс Зол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9168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Скажешь спасибо, так ладно, а нет -  и так хорошо.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Слово жжёт хуже огня.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 добрый привет – добрый ответ.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Доброе слово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лечит,а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злое калечит.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Добрый человек в добре проживёт   век.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По выбору: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1. Подготовить краткий пересказ понравившегося эпизода (части).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2. Составить 5 вопросов по содержанию произведения.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Елена Архиповна\Desktop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7109153" cy="3337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Верьте в себя и у вас всё получится!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и по запросу солнышко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14754"/>
            <a:ext cx="4896544" cy="448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 загадки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весь день ловлю жучков,</a:t>
            </a:r>
          </a:p>
          <a:p>
            <a:pPr algn="ctr">
              <a:buNone/>
            </a:pP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Уплетаю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червячков.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теплый край не улетаю,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Здесь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 крышей обитаю.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Чик-чирик! Не робей!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бывалый…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Окраской - сероватая,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Повадкой – вороватая,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Крикунья хрипловатая –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Известная персона.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Это….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Воробей, воробей, лети к кормушке не робей!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вороны спозаранку подрались из-за баранки.</a:t>
            </a:r>
          </a:p>
          <a:p>
            <a:endParaRPr lang="ru-RU" dirty="0"/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25786"/>
            <a:ext cx="3312368" cy="2325479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ворон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79488"/>
            <a:ext cx="3850583" cy="345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герои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воробей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растрёпанный воробей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752528" cy="2961329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826132" cy="1882204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ворон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6"/>
            <a:ext cx="3192889" cy="286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502962"/>
            <a:ext cx="7772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872808" cy="509012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 застала в ларьке растрёпанного воробья по имени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стояла у окна и не оглядывалась.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 схватила стеклянный букет и вылетела за окно.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вынула стеклянный букет и сказала ему несколько слов.</a:t>
            </a:r>
          </a:p>
          <a:p>
            <a:pPr algn="l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приносил Маше в знак благодарности разные вещи.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спали только Маша ,отопление и зима.</a:t>
            </a:r>
          </a:p>
          <a:p>
            <a:pPr algn="l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прожил в комнате у Маши целые сутки.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Ворона…протискивалась в комнату, хватала… и удирала.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Милиционер подобрал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отдал Маше.</a:t>
            </a: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76672"/>
            <a:ext cx="7772400" cy="72008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7344816" cy="561662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Маша стояла у окна и не оглядывалась.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2.Мама вынула стеклянный букет и сказала ему несколько слов.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спали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Маша ,отопление и зима.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Ворона…протискивалась в комнату, хватала… и удирала.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5.Ворона застала в ларьке растрёпанного воробья по имени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Милиционер подобрал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отдал Маше.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прожил в комнате у Маши целые сутки.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приносил Маше в знак благодарности разные вещи.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9.Ворона схватила стеклянный букет и вылетела за окно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Аист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аист длинноногий,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Покажи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домой дорогу.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Топай правою ногою,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Топай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левою ногою,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Снова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правою ногою,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Снова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левою ногою.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правою ногою,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левою ногою.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придешь домой.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аист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043352" cy="471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827584" y="404664"/>
            <a:ext cx="7772400" cy="720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7488832" cy="5544616"/>
          </a:xfrm>
        </p:spPr>
        <p:txBody>
          <a:bodyPr/>
          <a:lstStyle/>
          <a:p>
            <a:pPr algn="l"/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вариант.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той же улице жил (            ) воробей, по имени (       ). Зимой жизнь для воробьёв пришла (     ). Всё замело снегом. 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целыми днями шнырял по улице в поиске еды. Вороний ларёк со спрятанными в нём богатствами давно манил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 чего же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всегда (     ). Ворона застала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ларьке. Он даже не успел ещё ничего выковырять из щели. Она стукнула его клювом по голове.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упал и завёл глаза, (       ).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лежал на снегу: умирал (       ) и тихонько (      ).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вариант.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подобрал (    ). «Эх ты (   ). (      ) воробей. С этими словами положил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карман. Воробей лежал в кармане и плакал от (     ). Хоть бы клюнуть какую ни на есть крошку! Милиционер предложил взять воробья (     ) на воспитание. И Маша ответила, что воробей ей (    ).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спасён. Он жил у Маши (     ). Был очень ей (   ).</a:t>
            </a:r>
          </a:p>
          <a:p>
            <a:pPr algn="l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572</Words>
  <Application>Microsoft Office PowerPoint</Application>
  <PresentationFormat>Экран (4:3)</PresentationFormat>
  <Paragraphs>80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Отгадайте загадки</vt:lpstr>
      <vt:lpstr>Скороговорки</vt:lpstr>
      <vt:lpstr>Главные герои Маша воробей  ворона</vt:lpstr>
      <vt:lpstr>Слайд 6</vt:lpstr>
      <vt:lpstr>Слайд 7</vt:lpstr>
      <vt:lpstr>Физкультминутка.</vt:lpstr>
      <vt:lpstr>Слайд 9</vt:lpstr>
      <vt:lpstr>Слайд 10</vt:lpstr>
      <vt:lpstr>Слайд 11</vt:lpstr>
      <vt:lpstr>Как составить синквейн</vt:lpstr>
      <vt:lpstr>Синквейны</vt:lpstr>
      <vt:lpstr>Слайд 14</vt:lpstr>
      <vt:lpstr>Слайд 15</vt:lpstr>
      <vt:lpstr>Домашнее задание.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Архиповна</cp:lastModifiedBy>
  <cp:revision>26</cp:revision>
  <dcterms:created xsi:type="dcterms:W3CDTF">2014-07-06T18:18:01Z</dcterms:created>
  <dcterms:modified xsi:type="dcterms:W3CDTF">2017-04-12T18:06:29Z</dcterms:modified>
</cp:coreProperties>
</file>