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61" r:id="rId6"/>
    <p:sldId id="259" r:id="rId7"/>
    <p:sldId id="264" r:id="rId8"/>
    <p:sldId id="260" r:id="rId9"/>
    <p:sldId id="269" r:id="rId10"/>
    <p:sldId id="262" r:id="rId11"/>
    <p:sldId id="266" r:id="rId12"/>
    <p:sldId id="268" r:id="rId13"/>
    <p:sldId id="26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1" d="100"/>
          <a:sy n="41" d="100"/>
        </p:scale>
        <p:origin x="-1368" y="-4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2.png"/><Relationship Id="rId7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3/1614806454_125-p-fon-dlya-saita-detskogo-sada-1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162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908720"/>
            <a:ext cx="8784976" cy="2979763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РАЗВИТИЕ </a:t>
            </a:r>
            <a:br>
              <a:rPr lang="ru-RU" sz="40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РЕЧЕВОГО ДЫХАНИЯ </a:t>
            </a:r>
            <a:br>
              <a:rPr lang="ru-RU" sz="40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  ДЕТЕЙ С ТНР</a:t>
            </a:r>
            <a:endParaRPr lang="ru-RU" sz="40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63480" y="3717032"/>
            <a:ext cx="4680520" cy="2209800"/>
          </a:xfrm>
        </p:spPr>
        <p:txBody>
          <a:bodyPr>
            <a:normAutofit/>
          </a:bodyPr>
          <a:lstStyle/>
          <a:p>
            <a:pPr algn="r"/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Подготовила: </a:t>
            </a:r>
          </a:p>
          <a:p>
            <a:pPr algn="r"/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учитель-логопед </a:t>
            </a:r>
          </a:p>
          <a:p>
            <a:pPr algn="r"/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/с №49 «ФЕЯ»</a:t>
            </a:r>
          </a:p>
          <a:p>
            <a:pPr algn="r"/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Минасян Мариетта Викторовна</a:t>
            </a:r>
          </a:p>
          <a:p>
            <a:pPr algn="r"/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г. Ставрополь, 2022 г.</a:t>
            </a:r>
            <a:endParaRPr lang="ru-RU" sz="2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i.pinimg.com/originals/f1/cc/fd/f1ccfd4cb0e562e9a879ac43ee5e38b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FFFF"/>
          </a:solidFill>
        </p:spPr>
      </p:pic>
      <p:sp>
        <p:nvSpPr>
          <p:cNvPr id="5" name="TextBox 4"/>
          <p:cNvSpPr txBox="1"/>
          <p:nvPr/>
        </p:nvSpPr>
        <p:spPr>
          <a:xfrm>
            <a:off x="1331640" y="260648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Упражнение 7. «Кораблики»</a:t>
            </a:r>
            <a:endParaRPr lang="ru-RU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7664" y="980728"/>
            <a:ext cx="6624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Подуй на кораблики, и они поплывут по реке. 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60" name="Picture 4" descr="https://kartinkin.net/uploads/posts/2022-02/1645992089_4-kartinkin-net-p-korablik-kartinki-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79064" flipH="1">
            <a:off x="1766482" y="4444364"/>
            <a:ext cx="1779333" cy="1687938"/>
          </a:xfrm>
          <a:prstGeom prst="rect">
            <a:avLst/>
          </a:prstGeom>
          <a:noFill/>
        </p:spPr>
      </p:pic>
      <p:pic>
        <p:nvPicPr>
          <p:cNvPr id="19462" name="Picture 6" descr="https://static.tildacdn.com/tild6462-6266-4561-a266-383132386261/v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987824" y="5301208"/>
            <a:ext cx="1080120" cy="1339349"/>
          </a:xfrm>
          <a:prstGeom prst="rect">
            <a:avLst/>
          </a:prstGeom>
          <a:noFill/>
        </p:spPr>
      </p:pic>
      <p:pic>
        <p:nvPicPr>
          <p:cNvPr id="19470" name="Picture 14" descr="https://www.pngmart.com/files/3/Sail-PNG-Transparent-Imag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403236">
            <a:off x="435532" y="4885661"/>
            <a:ext cx="1351283" cy="1656184"/>
          </a:xfrm>
          <a:prstGeom prst="rect">
            <a:avLst/>
          </a:prstGeom>
          <a:noFill/>
        </p:spPr>
      </p:pic>
      <p:pic>
        <p:nvPicPr>
          <p:cNvPr id="13" name="Picture 6" descr="https://i.pinimg.com/originals/80/9b/40/809b40f1c99aec99cccbb53d0dc587c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9712" y="692696"/>
            <a:ext cx="4477741" cy="4824536"/>
          </a:xfrm>
          <a:prstGeom prst="rect">
            <a:avLst/>
          </a:prstGeom>
          <a:noFill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discrete" valueType="clr">
                                      <p:cBhvr override="childStyle">
                                        <p:cTn id="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0.00023 C 0.01025 -0.00555 -0.00295 0.00046 0.02153 0.00116 C 0.03299 0.00185 0.04427 0.00023 0.05573 -0.00023 C 0.06042 -0.00208 0.06441 -0.00532 0.06927 -0.00671 C 0.07379 -0.01319 0.07934 -0.01366 0.08525 -0.01666 C 0.08733 -0.01967 0.08993 -0.02176 0.09202 -0.02477 C 0.09306 -0.02616 0.09323 -0.02847 0.09427 -0.02963 C 0.09514 -0.03079 0.09671 -0.03079 0.09775 -0.03148 C 0.10018 -0.03356 0.10452 -0.03796 0.10452 -0.03773 C 0.10799 -0.04514 0.11372 -0.05023 0.11702 -0.05741 C 0.12257 -0.06967 0.1198 -0.06412 0.125 -0.07384 C 0.12674 -0.08333 0.129 -0.08055 0.13177 -0.08866 C 0.13542 -0.09907 0.13646 -0.1125 0.14202 -0.12129 C 0.1441 -0.1294 0.15122 -0.13935 0.15573 -0.14583 C 0.15782 -0.15509 0.15591 -0.1493 0.16372 -0.16041 C 0.1691 -0.16829 0.17327 -0.17662 0.18073 -0.17986 C 0.18421 -0.18518 0.19063 -0.1912 0.19549 -0.19305 C 0.19948 -0.19884 0.20261 -0.20092 0.20799 -0.20301 C 0.21389 -0.20856 0.21146 -0.21041 0.21927 -0.21273 C 0.22587 -0.21898 0.23212 -0.22315 0.23976 -0.22569 C 0.24636 -0.23565 0.26216 -0.23842 0.27153 -0.24028 C 0.27987 -0.24815 0.28525 -0.24884 0.29549 -0.25023 C 0.3007 -0.25416 0.30573 -0.25463 0.31129 -0.25671 C 0.31893 -0.26296 0.32674 -0.26296 0.33525 -0.26504 C 0.34775 -0.26805 0.36007 -0.27129 0.37275 -0.27291 C 0.41598 -0.28981 0.45747 -0.28518 0.50348 -0.28634 C 0.529 -0.29768 0.5573 -0.28704 0.58403 -0.29097 C 0.59341 -0.29583 0.6033 -0.29722 0.6125 -0.30254 C 0.61667 -0.30856 0.61945 -0.30903 0.625 -0.31227 C 0.63594 -0.32824 0.6283 -0.31736 0.63976 -0.32546 C 0.64948 -0.33241 0.6415 -0.3287 0.65 -0.33194 C 0.65747 -0.33866 0.66528 -0.34768 0.67379 -0.35139 C 0.67796 -0.35555 0.68212 -0.35694 0.68629 -0.36134 C 0.6915 -0.3669 0.69723 -0.37291 0.70348 -0.37616 C 0.70799 -0.38079 0.71094 -0.38565 0.71598 -0.38912 C 0.72587 -0.40393 0.71337 -0.3868 0.72275 -0.3956 C 0.72761 -0.4 0.73056 -0.40787 0.73629 -0.41018 C 0.73785 -0.41204 0.73924 -0.41389 0.74098 -0.41528 C 0.74202 -0.41597 0.74323 -0.41574 0.74427 -0.41666 C 0.74566 -0.41805 0.74636 -0.4206 0.74775 -0.42176 C 0.74879 -0.42268 0.75122 -0.42315 0.75122 -0.42291 " pathEditMode="relative" rAng="0" ptsTypes="ffffffffffffffffffffffffffffffffffffffffA">
                                      <p:cBhvr>
                                        <p:cTn id="20" dur="5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" y="-2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81481E-6 C 0.0375 -0.00092 0.04792 -0.00138 0.07604 -0.00486 C 0.12934 -0.0199 0.1974 -0.01527 0.24653 -0.01689 C 0.25295 -0.01875 0.25903 -0.02037 0.2658 -0.02152 C 0.27431 -0.02731 0.26372 -0.02083 0.28281 -0.025 C 0.28542 -0.02546 0.28733 -0.02777 0.28976 -0.0287 C 0.29809 -0.03449 0.30261 -0.0456 0.3125 -0.04884 C 0.31736 -0.05393 0.31875 -0.05763 0.32604 -0.05949 C 0.32865 -0.06365 0.33351 -0.06875 0.3375 -0.07152 C 0.3382 -0.07245 0.33924 -0.07361 0.33976 -0.075 C 0.34028 -0.07592 0.33993 -0.07754 0.3408 -0.07847 C 0.34271 -0.08055 0.34757 -0.08333 0.34757 -0.0831 C 0.3533 -0.09166 0.34653 -0.08333 0.3533 -0.08796 C 0.35695 -0.0905 0.3592 -0.09537 0.3625 -0.09861 C 0.36389 -0.1037 0.36719 -0.10439 0.37031 -0.10833 C 0.3724 -0.11087 0.37413 -0.11365 0.37604 -0.11643 C 0.37726 -0.12037 0.38177 -0.12708 0.38177 -0.12708 C 0.38386 -0.13703 0.38073 -0.12777 0.38629 -0.13449 C 0.39167 -0.14074 0.39514 -0.14837 0.40104 -0.15462 C 0.40347 -0.16157 0.40764 -0.16111 0.4125 -0.16527 C 0.41702 -0.16898 0.42049 -0.17291 0.42604 -0.17476 C 0.4316 -0.17847 0.43646 -0.18078 0.44306 -0.18171 C 0.44688 -0.18587 0.45972 -0.19351 0.4658 -0.1949 C 0.47691 -0.20092 0.48733 -0.2037 0.5 -0.20555 C 0.51615 -0.21041 0.53195 -0.21273 0.54879 -0.21388 C 0.55573 -0.21643 0.57031 -0.21851 0.57031 -0.21851 C 0.61406 -0.21736 0.64774 -0.21574 0.68854 -0.21157 C 0.69445 -0.20856 0.70261 -0.20601 0.70903 -0.20439 C 0.71545 -0.20092 0.72066 -0.20092 0.72726 -0.19837 C 0.74028 -0.19351 0.7533 -0.18796 0.76702 -0.18541 C 0.77986 -0.1787 0.8007 -0.17245 0.81476 -0.17129 C 0.82136 -0.1662 0.83195 -0.16712 0.83976 -0.16643 C 0.85538 -0.1625 0.84271 -0.16527 0.8783 -0.16527 " pathEditMode="relative" rAng="0" ptsTypes="ffffffffffffffffffffffffffffffffA">
                                      <p:cBhvr>
                                        <p:cTn id="24" dur="5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" y="-1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.00394 C 0.01007 0.00579 0.01788 0.00787 0.02743 0.00949 C 0.04149 0.01574 0.05677 0.01875 0.0717 0.0206 C 0.08368 0.025 0.06302 0.01759 0.0967 0.02454 C 0.10104 0.02523 0.10486 0.02871 0.1092 0.02986 C 0.12396 0.03403 0.13837 0.04028 0.15347 0.04236 C 0.17291 0.04144 0.18923 0.03796 0.20798 0.03565 C 0.21319 0.03334 0.2184 0.03171 0.22378 0.02986 C 0.23125 0.02431 0.23837 0.02338 0.24653 0.0206 C 0.25104 0.01459 0.25486 0.01459 0.26146 0.01366 C 0.27031 0.00949 0.27969 0.00741 0.28871 0.00394 C 0.29653 0.00116 0.28785 0.0044 0.29548 -0.00023 C 0.29826 -0.00185 0.30521 -0.00254 0.30694 -0.00301 C 0.31475 -0.00463 0.32309 -0.00856 0.33073 -0.01111 C 0.33698 -0.01319 0.34357 -0.01481 0.35 -0.01643 C 0.35555 -0.01805 0.36719 -0.0206 0.36719 -0.02037 C 0.37118 -0.02407 0.37517 -0.02384 0.37951 -0.02616 C 0.38698 -0.03009 0.39444 -0.03426 0.40243 -0.03704 C 0.40625 -0.04004 0.4092 -0.0412 0.41371 -0.04259 C 0.41736 -0.0456 0.42118 -0.0456 0.425 -0.04815 C 0.43576 -0.05532 0.42812 -0.05208 0.43507 -0.05463 C 0.43767 -0.05926 0.43871 -0.06111 0.44305 -0.06319 C 0.45 -0.07153 0.4566 -0.07801 0.46354 -0.08634 C 0.46597 -0.08889 0.47048 -0.09444 0.47048 -0.09421 C 0.47205 -0.10139 0.475 -0.10463 0.4783 -0.11088 C 0.47899 -0.11227 0.47882 -0.11389 0.47969 -0.11481 C 0.48055 -0.11597 0.48194 -0.11597 0.48281 -0.11643 C 0.4842 -0.12291 0.48628 -0.125 0.49097 -0.1287 C 0.49166 -0.13148 0.49166 -0.13472 0.49323 -0.1368 C 0.4941 -0.13842 0.49635 -0.13727 0.49774 -0.13842 C 0.49861 -0.13912 0.49896 -0.1412 0.5 -0.14236 C 0.50139 -0.14352 0.50295 -0.14398 0.50451 -0.14491 C 0.51024 -0.14907 0.50798 -0.15139 0.51493 -0.15347 C 0.52014 -0.15787 0.52309 -0.16366 0.52969 -0.16574 C 0.53316 -0.17014 0.54357 -0.17731 0.54896 -0.1794 C 0.55208 -0.18333 0.55573 -0.18611 0.55903 -0.19004 C 0.56302 -0.19491 0.56562 -0.2 0.57031 -0.20393 C 0.57378 -0.21018 0.57517 -0.21458 0.58055 -0.21898 C 0.58368 -0.22454 0.59236 -0.23055 0.59774 -0.23264 C 0.60451 -0.24074 0.61232 -0.2456 0.6217 -0.24768 C 0.63246 -0.25416 0.64357 -0.26088 0.65573 -0.26273 C 0.6658 -0.26736 0.66736 -0.26852 0.67969 -0.26967 C 0.69392 -0.27291 0.70833 -0.27569 0.72257 -0.27778 C 0.77847 -0.27731 0.83559 -0.28842 0.88975 -0.27384 C 0.90607 -0.27454 0.92239 -0.27523 0.93871 -0.27639 C 0.94444 -0.27685 0.95 -0.28079 0.95573 -0.28194 C 0.96389 -0.28842 0.95625 -0.28287 0.97396 -0.29004 C 0.97621 -0.29097 0.98073 -0.29282 0.98073 -0.29259 C 0.98507 -0.29699 0.9901 -0.30023 0.99548 -0.30231 C 1.00052 -0.30717 1.00607 -0.31157 1.01146 -0.3162 C 1.01545 -0.31967 1.01649 -0.32361 1.0217 -0.32546 C 1.02587 -0.33125 1.03125 -0.33403 1.03628 -0.33796 C 1.04166 -0.34629 1.04722 -0.35162 1.05225 -0.35995 C 1.05434 -0.36759 1.06059 -0.37523 1.06701 -0.37754 C 1.0684 -0.3831 1.06805 -0.38032 1.06805 -0.38565 " pathEditMode="relative" rAng="0" ptsTypes="ffffffffffffffffffffffffffffffffffffffffffffffffffffffA">
                                      <p:cBhvr>
                                        <p:cTn id="28" dur="50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-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catherineasquithgallery.com/uploads/posts/2021-02/1612767206_159-p-fon-goluboe-nebo-s-oblakami-204.jpg"/>
          <p:cNvPicPr>
            <a:picLocks noChangeAspect="1" noChangeArrowheads="1"/>
          </p:cNvPicPr>
          <p:nvPr/>
        </p:nvPicPr>
        <p:blipFill>
          <a:blip r:embed="rId2" cstate="print"/>
          <a:srcRect t="249" r="1517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3556" name="AutoShape 4" descr="https://coolsen.ru/wp-content/uploads/2021/11/006-20211109_12562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8" name="AutoShape 6" descr="https://coolsen.ru/wp-content/uploads/2021/11/006-20211109_12562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60" name="AutoShape 8" descr="https://coolsen.ru/wp-content/uploads/2021/11/006-20211109_12562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62" name="Picture 10" descr="https://adonius.club/uploads/posts/2022-01/1643019393_2-adonius-club-p-solnishko-na-prozrachnom-fone-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196752"/>
            <a:ext cx="5400600" cy="540060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475656" y="188640"/>
            <a:ext cx="6804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Упражнение 8. «Солнышко»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35696" y="908720"/>
            <a:ext cx="6251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Подуй на тучки, чтобы засияло солнышко. 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64" name="Picture 12" descr="https://catherineasquithgallery.com/uploads/posts/2021-03/1614569974_45-p-oblaka-na-belom-fone-6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429000"/>
            <a:ext cx="4248472" cy="2595551"/>
          </a:xfrm>
          <a:prstGeom prst="rect">
            <a:avLst/>
          </a:prstGeom>
          <a:noFill/>
        </p:spPr>
      </p:pic>
      <p:pic>
        <p:nvPicPr>
          <p:cNvPr id="12" name="Picture 12" descr="https://catherineasquithgallery.com/uploads/posts/2021-03/1614569974_45-p-oblaka-na-belom-fone-6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1700808"/>
            <a:ext cx="4248472" cy="2595551"/>
          </a:xfrm>
          <a:prstGeom prst="rect">
            <a:avLst/>
          </a:prstGeom>
          <a:noFill/>
        </p:spPr>
      </p:pic>
      <p:pic>
        <p:nvPicPr>
          <p:cNvPr id="13" name="Picture 12" descr="https://catherineasquithgallery.com/uploads/posts/2021-03/1614569974_45-p-oblaka-na-belom-fone-6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3861048"/>
            <a:ext cx="4248472" cy="2595551"/>
          </a:xfrm>
          <a:prstGeom prst="rect">
            <a:avLst/>
          </a:prstGeom>
          <a:noFill/>
        </p:spPr>
      </p:pic>
      <p:pic>
        <p:nvPicPr>
          <p:cNvPr id="14" name="Picture 12" descr="https://catherineasquithgallery.com/uploads/posts/2021-03/1614569974_45-p-oblaka-na-belom-fone-6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5528" y="1916832"/>
            <a:ext cx="4248472" cy="2595551"/>
          </a:xfrm>
          <a:prstGeom prst="rect">
            <a:avLst/>
          </a:prstGeom>
          <a:noFill/>
        </p:spPr>
      </p:pic>
      <p:pic>
        <p:nvPicPr>
          <p:cNvPr id="15" name="Picture 6" descr="https://i.pinimg.com/originals/80/9b/40/809b40f1c99aec99cccbb53d0dc587c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188640"/>
            <a:ext cx="5485853" cy="5910725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discrete" valueType="clr">
                                      <p:cBhvr override="childStyle">
                                        <p:cTn id="6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41 -0.05162 C 0.04357 -0.04607 0.04548 -0.04375 0.05139 -0.04213 C 0.06215 -0.02708 0.04566 -0.04861 0.06094 -0.03403 C 0.07239 -0.02292 0.06371 -0.02546 0.07639 -0.0213 C 0.08142 -0.0169 0.08455 -0.01134 0.09062 -0.0088 C 0.09653 -0.00394 0.10191 0.00254 0.10851 0.00555 C 0.12048 0.01875 0.13542 0.02106 0.15017 0.02616 C 0.15694 0.02847 0.16232 0.03102 0.16927 0.03264 C 0.17778 0.03935 0.18437 0.04352 0.19427 0.04537 C 0.20555 0.05254 0.19062 0.04375 0.20729 0.05 C 0.21389 0.05254 0.21996 0.05671 0.22639 0.05949 L 0.22639 0.05972 C 0.23611 0.06227 0.24618 0.06273 0.25607 0.06435 C 0.30139 0.06227 0.33594 0.06898 0.37517 0.05486 C 0.38542 0.04606 0.39114 0.04444 0.4026 0.03727 C 0.41597 0.0287 0.40798 0.03217 0.41684 0.02315 C 0.42396 0.01574 0.43385 0.00532 0.44184 -0.00232 C 0.45 -0.01019 0.45868 -0.01528 0.46684 -0.02292 C 0.46927 -0.03611 0.46684 -0.02778 0.47864 -0.04352 C 0.4868 -0.0544 0.49375 -0.06574 0.50017 -0.07847 C 0.50173 -0.08658 0.50555 -0.09167 0.50851 -0.09908 C 0.50885 -0.10232 0.50851 -0.10579 0.50972 -0.1088 C 0.5118 -0.11412 0.51805 -0.12315 0.51805 -0.12315 C 0.51962 -0.13565 0.5217 -0.14074 0.5276 -0.15162 C 0.52969 -0.16088 0.53264 -0.16991 0.53594 -0.17847 C 0.53785 -0.19352 0.54201 -0.20787 0.54427 -0.22292 C 0.54531 -0.23935 0.54427 -0.25671 0.54896 -0.27222 C 0.54861 -0.29861 0.54878 -0.32523 0.54774 -0.35162 C 0.54739 -0.36158 0.54357 -0.3713 0.54062 -0.38009 C 0.53524 -0.3963 0.52934 -0.41088 0.52274 -0.42616 C 0.52153 -0.42894 0.51128 -0.44908 0.50972 -0.45 C 0.50677 -0.45162 0.5033 -0.45116 0.50017 -0.45162 C 0.49531 -0.45787 0.48107 -0.46111 0.48107 -0.46088 C 0.45417 -0.45741 0.45729 -0.46852 0.45729 -0.44514 " pathEditMode="relative" rAng="0" ptsTypes="ffffffffffFffffffffffffffffffffff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" y="-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07407E-6 C -0.02552 -0.00717 -0.05104 0.01644 -0.07622 0.01922 C -0.12014 0.03612 -0.16476 0.05139 -0.20833 0.06991 C -0.21927 0.07454 -0.22917 0.08334 -0.24045 0.08588 C -0.2566 0.08959 -0.27413 0.09676 -0.29045 0.1 C -0.3092 0.10394 -0.32847 0.10394 -0.34757 0.10649 C -0.37899 0.10487 -0.41042 0.1051 -0.44149 0.10162 C -0.44653 0.10116 -0.45 0.09491 -0.45486 0.09375 C -0.46997 0.08241 -0.48438 0.06528 -0.4941 0.04607 C -0.49531 0.03612 -0.49827 0.02778 -0.50365 0.02084 C -0.50695 0.01135 -0.50729 0.00139 -0.51077 -0.00787 C -0.51424 -0.03935 -0.52309 -0.06967 -0.52986 -0.1 C -0.53403 -0.11851 -0.53438 -0.13865 -0.54167 -0.15555 C -0.54445 -0.18379 -0.55 -0.21088 -0.55 -0.23958 " pathEditMode="relative" ptsTypes="fffffffffffffA">
                                      <p:cBhvr>
                                        <p:cTn id="24" dur="2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77778E-6 C 0.00798 0.00903 0.0151 0.01922 0.02257 0.02871 C 0.02743 0.03496 0.03403 0.03889 0.03802 0.04607 C 0.03923 0.04815 0.03993 0.05116 0.04166 0.05255 C 0.04479 0.05533 0.04896 0.05626 0.05225 0.0588 C 0.06528 0.06922 0.07552 0.07825 0.08923 0.08751 C 0.11979 0.10788 0.13038 0.11922 0.16423 0.12385 C 0.1783 0.12917 0.19132 0.13195 0.2059 0.13334 C 0.26493 0.15811 0.50399 0.14329 0.53333 0.14306 C 0.55191 0.13519 0.56111 0.12593 0.5809 0.12385 C 0.60486 0.10533 0.62934 0.08635 0.65468 0.07153 C 0.67396 0.04885 0.69687 0.03241 0.71788 0.01274 C 0.72135 0.0095 0.72569 0.00764 0.72847 0.00325 C 0.74548 -0.02337 0.75278 -0.05925 0.77135 -0.08402 C 0.77552 -0.09768 0.78559 -0.10786 0.79288 -0.11898 C 0.80694 -0.1405 0.82326 -0.15949 0.84045 -0.17615 C 0.85087 -0.18634 0.86059 -0.19791 0.87257 -0.20462 C 0.87916 -0.21342 0.88541 -0.21805 0.89288 -0.22523 C 0.90243 -0.23449 0.89271 -0.23009 0.90225 -0.23333 C 0.9085 -0.24004 0.91302 -0.24907 0.92014 -0.25393 C 0.92899 -0.26921 0.91701 -0.24953 0.9309 -0.26805 C 0.93229 -0.2699 0.93316 -0.27268 0.93455 -0.27453 " pathEditMode="relative" ptsTypes="fffffffffffffffffffff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1111E-6 -7.40741E-7 C -0.00556 -0.01042 -0.00955 -0.02153 -0.01546 -0.03172 C -0.0198 -0.05116 -0.0323 -0.0625 -0.04046 -0.07917 C -0.05035 -0.09931 -0.04879 -0.10347 -0.05955 -0.11898 C -0.0632 -0.12408 -0.06789 -0.12801 -0.07136 -0.13334 C -0.08108 -0.14838 -0.08889 -0.16713 -0.10001 -0.18079 C -0.10278 -0.18426 -0.10678 -0.18542 -0.10955 -0.18889 C -0.11876 -0.20047 -0.12709 -0.2132 -0.13577 -0.22523 C -0.13924 -0.23009 -0.17987 -0.26528 -0.19167 -0.27616 C -0.20643 -0.28982 -0.22188 -0.30209 -0.23577 -0.31736 C -0.24254 -0.32477 -0.24862 -0.3331 -0.25591 -0.33959 C -0.2606 -0.34375 -0.26632 -0.34537 -0.27136 -0.34908 C -0.27796 -0.35394 -0.28421 -0.35926 -0.29046 -0.36505 C -0.32275 -0.39468 -0.35556 -0.42176 -0.38803 -0.4507 C -0.39358 -0.45556 -0.40087 -0.45533 -0.40712 -0.45857 C -0.43108 -0.47107 -0.45365 -0.48704 -0.47848 -0.49676 C -0.51667 -0.52755 -0.47882 -0.50185 -0.50938 -0.5125 C -0.52223 -0.5169 -0.53264 -0.52454 -0.54636 -0.52685 C -0.55834 -0.53241 -0.56928 -0.53935 -0.58195 -0.54121 C -0.61233 -0.55579 -0.64289 -0.55394 -0.67501 -0.55394 " pathEditMode="relative" ptsTypes="fffffffffffffffffffA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oir.mobi/uploads/posts/2021-03/1616984738_58-p-fon-polyanka-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</p:spPr>
      </p:pic>
      <p:pic>
        <p:nvPicPr>
          <p:cNvPr id="1028" name="Picture 4" descr="https://img-fotki.yandex.ru/get/6819/16969765.23f/0_916e9_39a3c514_orig.png"/>
          <p:cNvPicPr>
            <a:picLocks noChangeAspect="1" noChangeArrowheads="1"/>
          </p:cNvPicPr>
          <p:nvPr/>
        </p:nvPicPr>
        <p:blipFill>
          <a:blip r:embed="rId3" cstate="print"/>
          <a:srcRect l="33003" t="34043" r="29441"/>
          <a:stretch>
            <a:fillRect/>
          </a:stretch>
        </p:blipFill>
        <p:spPr bwMode="auto">
          <a:xfrm rot="10800000">
            <a:off x="2483768" y="3429000"/>
            <a:ext cx="3942903" cy="3703940"/>
          </a:xfrm>
          <a:prstGeom prst="rect">
            <a:avLst/>
          </a:prstGeom>
          <a:noFill/>
        </p:spPr>
      </p:pic>
      <p:pic>
        <p:nvPicPr>
          <p:cNvPr id="1030" name="Picture 6" descr="https://pngimg.com/uploads/soap_bubbles/soap_bubbles_PNG3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7101408"/>
            <a:ext cx="1800200" cy="1800200"/>
          </a:xfrm>
          <a:prstGeom prst="rect">
            <a:avLst/>
          </a:prstGeom>
          <a:noFill/>
        </p:spPr>
      </p:pic>
      <p:pic>
        <p:nvPicPr>
          <p:cNvPr id="8" name="Picture 6" descr="https://pngimg.com/uploads/soap_bubbles/soap_bubbles_PNG3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7173416"/>
            <a:ext cx="1800200" cy="1800200"/>
          </a:xfrm>
          <a:prstGeom prst="rect">
            <a:avLst/>
          </a:prstGeom>
          <a:noFill/>
        </p:spPr>
      </p:pic>
      <p:pic>
        <p:nvPicPr>
          <p:cNvPr id="9" name="Picture 6" descr="https://pngimg.com/uploads/soap_bubbles/soap_bubbles_PNG3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7101408"/>
            <a:ext cx="1800200" cy="1800200"/>
          </a:xfrm>
          <a:prstGeom prst="rect">
            <a:avLst/>
          </a:prstGeom>
          <a:noFill/>
        </p:spPr>
      </p:pic>
      <p:pic>
        <p:nvPicPr>
          <p:cNvPr id="10" name="Picture 6" descr="https://pngimg.com/uploads/soap_bubbles/soap_bubbles_PNG3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6858000"/>
            <a:ext cx="1800200" cy="1800200"/>
          </a:xfrm>
          <a:prstGeom prst="rect">
            <a:avLst/>
          </a:prstGeom>
          <a:noFill/>
        </p:spPr>
      </p:pic>
      <p:pic>
        <p:nvPicPr>
          <p:cNvPr id="11" name="Picture 6" descr="https://pngimg.com/uploads/soap_bubbles/soap_bubbles_PNG3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7173416"/>
            <a:ext cx="1800200" cy="1800200"/>
          </a:xfrm>
          <a:prstGeom prst="rect">
            <a:avLst/>
          </a:prstGeom>
          <a:noFill/>
        </p:spPr>
      </p:pic>
      <p:pic>
        <p:nvPicPr>
          <p:cNvPr id="12" name="Picture 6" descr="https://pngimg.com/uploads/soap_bubbles/soap_bubbles_PNG3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101408"/>
            <a:ext cx="1800200" cy="1800200"/>
          </a:xfrm>
          <a:prstGeom prst="rect">
            <a:avLst/>
          </a:prstGeom>
          <a:noFill/>
        </p:spPr>
      </p:pic>
      <p:sp>
        <p:nvSpPr>
          <p:cNvPr id="1032" name="AutoShape 8" descr="https://coolsen.ru/wp-content/uploads/2022/02/1-20220208_11503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coolsen.ru/wp-content/uploads/2022/02/1-20220208_11503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Picture 4" descr="https://img-fotki.yandex.ru/get/6819/16969765.23f/0_916e9_39a3c514_orig.png"/>
          <p:cNvPicPr>
            <a:picLocks noChangeAspect="1" noChangeArrowheads="1"/>
          </p:cNvPicPr>
          <p:nvPr/>
        </p:nvPicPr>
        <p:blipFill>
          <a:blip r:embed="rId3" cstate="print"/>
          <a:srcRect l="33003" t="34043" r="29441"/>
          <a:stretch>
            <a:fillRect/>
          </a:stretch>
        </p:blipFill>
        <p:spPr bwMode="auto">
          <a:xfrm rot="10800000">
            <a:off x="2483768" y="3501008"/>
            <a:ext cx="3942903" cy="3703940"/>
          </a:xfrm>
          <a:prstGeom prst="rect">
            <a:avLst/>
          </a:prstGeom>
          <a:noFill/>
        </p:spPr>
      </p:pic>
      <p:pic>
        <p:nvPicPr>
          <p:cNvPr id="16" name="Picture 6" descr="https://i.pinimg.com/originals/80/9b/40/809b40f1c99aec99cccbb53d0dc587c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476672"/>
            <a:ext cx="5485853" cy="5910725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1619672" y="188640"/>
            <a:ext cx="60656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Упражнение </a:t>
            </a: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«</a:t>
            </a: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Пузыри</a:t>
            </a: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51720" y="908720"/>
            <a:ext cx="5288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Попробуй надуть мыльные пузыри. 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discrete" valueType="clr">
                                      <p:cBhvr override="childStyle">
                                        <p:cTn id="6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C 0.00087 -0.03866 -0.00434 -0.07176 0.00781 -0.10486 C 0.01024 -0.12153 0.01233 -0.13959 0.01545 -0.15625 C 0.01684 -0.16412 0.01979 -0.17153 0.02118 -0.1794 C 0.02639 -0.20741 0.03212 -0.23681 0.04427 -0.26111 C 0.0467 -0.27431 0.05017 -0.28866 0.0559 -0.29977 C 0.0658 -0.33912 0.05451 -0.29838 0.06354 -0.32269 C 0.06597 -0.32894 0.06545 -0.33403 0.06736 -0.34098 C 0.07031 -0.35139 0.07309 -0.3588 0.07899 -0.36667 C 0.08073 -0.37824 0.0816 -0.38704 0.08663 -0.39699 C 0.08923 -0.40764 0.0934 -0.41852 0.09809 -0.42778 C 0.09965 -0.43403 0.1026 -0.43982 0.10399 -0.44584 C 0.1066 -0.45787 0.10677 -0.46991 0.10972 -0.48195 C 0.11111 -0.5 0.11337 -0.5132 0.11545 -0.53056 C 0.11285 -0.825 0.13767 -0.67986 0.1059 -0.76667 C 0.10521 -0.77061 0.10538 -0.77547 0.10399 -0.7794 C 0.1033 -0.78149 0.10087 -0.78218 0.1 -0.78449 C 0.09878 -0.78727 0.09913 -0.79121 0.09809 -0.79468 C 0.0941 -0.80741 0.08715 -0.81945 0.0809 -0.83033 C 0.07882 -0.84422 0.07795 -0.84838 0.06927 -0.85602 C 0.06562 -0.86621 0.05955 -0.87199 0.0559 -0.88195 C 0.05503 -0.88426 0.05503 -0.88704 0.05399 -0.88959 C 0.05052 -0.89699 0.04427 -0.90278 0.04045 -0.90996 C 0.03871 -0.91297 0.03837 -0.91736 0.03663 -0.92014 C 0.03194 -0.92778 0.01476 -0.95255 0.00781 -0.9588 C 0.00208 -0.97037 -0.00156 -0.97408 -0.01146 -0.97917 C -0.02118 -0.99213 -0.03438 -0.99977 -0.0441 -1.0125 C -0.04583 -1.01459 -0.04636 -1.01829 -0.04809 -1.02014 C -0.05434 -1.02848 -0.06181 -1.03473 -0.0691 -1.04098 C -0.07674 -1.04746 -0.0816 -1.05741 -0.09028 -1.06111 C -0.09549 -1.06829 -0.10052 -1.07338 -0.10764 -1.07686 C -0.11528 -1.08704 -0.12361 -1.09422 -0.13264 -1.10232 C -0.13993 -1.1088 -0.15139 -1.12454 -0.15764 -1.13311 C -0.1632 -1.15579 -0.15851 -1.14422 -0.17309 -1.16366 C -0.17448 -1.16551 -0.17691 -1.16922 -0.17691 -1.16922 C -0.18073 -1.18426 -0.18889 -1.19329 -0.19809 -1.20255 C -0.20313 -1.22223 -0.19479 -1.19399 -0.20955 -1.22014 C -0.21233 -1.22524 -0.21059 -1.23311 -0.21337 -1.2382 C -0.21545 -1.24213 -0.2184 -1.24491 -0.22101 -1.24838 C -0.23177 -1.28264 -0.21702 -1.23982 -0.23264 -1.27153 C -0.23611 -1.27848 -0.23767 -1.28681 -0.24028 -1.29445 C -0.24358 -1.30463 -0.25 -1.32524 -0.25 -1.32524 C -0.25243 -1.34537 -0.26215 -1.38172 -0.24601 -1.3919 " pathEditMode="relative" ptsTypes="ffffffffffffffffffffffffffffffffffffffffffA">
                                      <p:cBhvr>
                                        <p:cTn id="20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05 0.00139 C 0.29653 -0.00186 0.29653 -0.00486 0.29583 -0.00741 C 0.29444 -0.0132 0.29132 -0.02385 0.29132 -0.02361 C 0.29166 -0.04051 0.29132 -0.05718 0.29236 -0.07385 C 0.29253 -0.07639 0.29392 -0.07755 0.29479 -0.07963 C 0.29896 -0.0919 0.30225 -0.10463 0.30868 -0.10996 C 0.31163 -0.11713 0.31406 -0.12107 0.31805 -0.12408 C 0.32309 -0.13588 0.32812 -0.13611 0.33437 -0.14329 C 0.33975 -0.15648 0.33333 -0.1426 0.34028 -0.15186 C 0.34288 -0.15533 0.34462 -0.1625 0.34722 -0.16574 C 0.34896 -0.16736 0.35052 -0.16713 0.35208 -0.16852 C 0.35347 -0.16991 0.35521 -0.17199 0.35659 -0.17408 C 0.36614 -0.18704 0.37378 -0.20579 0.3835 -0.21829 C 0.38541 -0.22084 0.3875 -0.22223 0.38923 -0.22408 C 0.39323 -0.22917 0.39722 -0.23264 0.40087 -0.23797 C 0.40312 -0.24098 0.40469 -0.24422 0.40677 -0.24676 C 0.40955 -0.24885 0.41232 -0.24977 0.41493 -0.25186 C 0.41701 -0.25371 0.41892 -0.25556 0.42066 -0.25764 C 0.425 -0.26736 0.421 -0.26019 0.42778 -0.26574 C 0.43177 -0.26922 0.43541 -0.27408 0.43958 -0.27709 C 0.44184 -0.27871 0.44409 -0.28056 0.44653 -0.28287 C 0.44774 -0.28334 0.44861 -0.28727 0.45 -0.28797 C 0.45139 -0.28936 0.45312 -0.29028 0.45469 -0.29074 C 0.45798 -0.29908 0.46041 -0.30209 0.4651 -0.30486 C 0.46996 -0.31227 0.47378 -0.31922 0.47916 -0.32408 C 0.48559 -0.34028 0.49097 -0.34537 0.49896 -0.35463 C 0.50521 -0.36204 0.50659 -0.37315 0.51423 -0.37732 C 0.51805 -0.38611 0.52153 -0.38912 0.52587 -0.3963 C 0.53107 -0.40556 0.53455 -0.41644 0.54097 -0.42153 C 0.54514 -0.43125 0.55 -0.43681 0.55503 -0.44422 C 0.56059 -0.45162 0.56441 -0.46204 0.57014 -0.46875 C 0.57083 -0.47061 0.57187 -0.47223 0.57257 -0.47454 C 0.57309 -0.47755 0.57309 -0.48056 0.57378 -0.48334 C 0.57569 -0.4882 0.57864 -0.4919 0.58073 -0.49653 C 0.58229 -0.50811 0.58594 -0.51436 0.58889 -0.52454 C 0.59323 -0.53866 0.59653 -0.55648 0.60173 -0.56898 C 0.60416 -0.58611 0.60764 -0.6007 0.61111 -0.61598 C 0.61302 -0.62523 0.61649 -0.63195 0.61805 -0.64121 C 0.62031 -0.65463 0.62187 -0.66158 0.62621 -0.67176 C 0.62951 -0.69514 0.62396 -0.66158 0.63212 -0.68843 C 0.63298 -0.69167 0.63229 -0.69653 0.63316 -0.69977 C 0.63403 -0.70348 0.63576 -0.70486 0.6368 -0.70787 C 0.64219 -0.72361 0.64826 -0.7382 0.65434 -0.75255 C 0.65781 -0.76065 0.66128 -0.76922 0.66475 -0.77755 C 0.66597 -0.78033 0.66823 -0.78611 0.66823 -0.78588 C 0.67066 -0.80209 0.675 -0.80834 0.67986 -0.81945 C 0.69566 -0.85278 0.67778 -0.82061 0.69496 -0.84977 C 0.69653 -0.85209 0.69739 -0.85556 0.69844 -0.85811 C 0.7 -0.86135 0.70173 -0.86389 0.70312 -0.86644 C 0.71215 -0.88102 0.72083 -0.89561 0.73021 -0.90857 C 0.73455 -0.91436 0.73715 -0.92246 0.74184 -0.92755 C 0.746 -0.93773 0.75017 -0.94561 0.7559 -0.95 C 0.75972 -0.95926 0.76337 -0.9625 0.76857 -0.96667 C 0.7743 -0.97986 0.76666 -0.96436 0.77691 -0.97477 C 0.77795 -0.97593 0.77812 -0.97917 0.77916 -0.98079 C 0.78281 -0.98635 0.78802 -0.98704 0.79201 -0.99167 C 0.79791 -0.99861 0.80312 -1.0044 0.80955 -1.00857 C 0.81475 -1.01829 0.82014 -1.02315 0.82587 -1.03056 C 0.83003 -1.03611 0.8342 -1.04861 0.83871 -1.05348 C 0.84097 -1.05486 0.8434 -1.05486 0.84566 -1.05579 C 0.85052 -1.06713 0.85659 -1.06991 0.86319 -1.07223 C 0.88125 -1.10695 0.85816 -1.06644 0.87482 -1.08611 C 0.87639 -1.08797 0.87708 -1.09236 0.87847 -1.09468 C 0.8835 -1.10278 0.8901 -1.10556 0.89583 -1.11135 C 0.89844 -1.11389 0.90052 -1.11875 0.90278 -1.12246 C 0.90885 -1.13102 0.9151 -1.1382 0.92153 -1.14491 C 0.93107 -1.1669 0.9401 -1.17246 0.95191 -1.18635 C 0.95573 -1.19931 0.9625 -1.20324 0.96823 -1.21135 C 0.97187 -1.21644 0.97465 -1.22454 0.97882 -1.22824 C 0.98298 -1.23148 0.98107 -1.2294 0.98472 -1.23357 " pathEditMode="relative" rAng="0" ptsTypes="fffffffffffffffffffffffffffffffffffffffffffffffffffffffffffffffffffffA">
                                      <p:cBhvr>
                                        <p:cTn id="2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" y="-6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97 0.04815 C -0.08056 0.02523 -0.06945 0.04444 -0.09098 0.02523 C -0.14618 -0.02384 -0.08299 0.02569 -0.12379 -0.00556 C -0.13716 -0.02917 -0.15469 -0.04398 -0.17379 -0.05903 C -0.18421 -0.06782 -0.18125 -0.06875 -0.19497 -0.07477 C -0.20625 -0.09491 -0.19427 -0.07801 -0.20834 -0.08727 C -0.21372 -0.0912 -0.21945 -0.09468 -0.22379 -0.10069 C -0.2257 -0.10301 -0.22709 -0.10648 -0.22952 -0.1081 C -0.23299 -0.11019 -0.23716 -0.10995 -0.24098 -0.11042 C -0.25 -0.12616 -0.25261 -0.12222 -0.26598 -0.12824 C -0.28091 -0.14444 -0.29427 -0.15394 -0.31216 -0.16181 C -0.32587 -0.18681 -0.31042 -0.16319 -0.32379 -0.175 C -0.33837 -0.1875 -0.3408 -0.19468 -0.35643 -0.20046 C -0.36632 -0.21366 -0.3757 -0.22292 -0.38716 -0.2338 C -0.39289 -0.23889 -0.39879 -0.24398 -0.40452 -0.24907 C -0.40643 -0.25069 -0.41025 -0.25394 -0.41025 -0.2537 C -0.41528 -0.26458 -0.41945 -0.26898 -0.42761 -0.27454 C -0.42952 -0.27824 -0.43143 -0.28171 -0.43334 -0.28472 C -0.43664 -0.29074 -0.43959 -0.29699 -0.44289 -0.30278 C -0.4448 -0.30671 -0.44879 -0.31319 -0.44879 -0.31296 C -0.45261 -0.33333 -0.44757 -0.31435 -0.45643 -0.33125 C -0.46146 -0.34028 -0.4665 -0.35324 -0.46997 -0.36412 C -0.47275 -0.37269 -0.47761 -0.38981 -0.47761 -0.38958 C -0.48056 -0.41782 -0.48299 -0.44421 -0.48525 -0.47245 C -0.48768 -0.50231 -0.48837 -0.5412 -0.50261 -0.56736 C -0.50469 -0.58333 -0.50695 -0.58981 -0.51407 -0.60278 C -0.51737 -0.61597 -0.51407 -0.60579 -0.51997 -0.61806 C -0.52396 -0.62685 -0.53143 -0.64398 -0.53143 -0.64375 C -0.53525 -0.66412 -0.53021 -0.64491 -0.53907 -0.66157 C -0.55 -0.68241 -0.53681 -0.66412 -0.54688 -0.67731 C -0.55087 -0.69352 -0.55521 -0.70509 -0.56407 -0.71829 C -0.5658 -0.72106 -0.56841 -0.72292 -0.56997 -0.72593 C -0.57362 -0.73264 -0.57639 -0.73935 -0.57952 -0.74676 C -0.58334 -0.75486 -0.5948 -0.7669 -0.6007 -0.77454 C -0.60278 -0.77755 -0.60278 -0.78171 -0.60452 -0.78495 C -0.60921 -0.79375 -0.61598 -0.80301 -0.62188 -0.81065 C -0.63386 -0.85856 -0.62796 -0.92894 -0.59289 -0.95949 C -0.58872 -0.96644 -0.58559 -0.975 -0.58143 -0.98241 C -0.57205 -0.99907 -0.57969 -0.98218 -0.56997 -0.99514 C -0.55209 -1.01875 -0.57657 -0.99306 -0.55643 -1.01319 C -0.54653 -1.03958 -0.5533 -1.02894 -0.53716 -1.0463 C -0.52865 -1.06528 -0.52066 -1.06968 -0.50834 -1.08472 C -0.50469 -1.08958 -0.50226 -1.09583 -0.49879 -1.10023 C -0.49653 -1.10347 -0.49323 -1.10486 -0.49098 -1.10787 C -0.48108 -1.12106 -0.47205 -1.13565 -0.46216 -1.14884 C -0.44844 -1.16713 -0.43282 -1.1838 -0.41789 -1.20023 C -0.41441 -1.20417 -0.4099 -1.20625 -0.40643 -1.21042 C -0.404 -1.21319 -0.40278 -1.21736 -0.4007 -1.2206 C -0.39636 -1.22685 -0.39219 -1.23333 -0.38716 -1.23866 C -0.38316 -1.24282 -0.37796 -1.24491 -0.37379 -1.24884 C -0.36389 -1.25833 -0.35868 -1.26829 -0.34688 -1.27454 C -0.33108 -1.29954 -0.3441 -1.28194 -0.32188 -1.30278 C -0.31546 -1.3088 -0.3191 -1.30949 -0.31216 -1.31806 C -0.30209 -1.33056 -0.28993 -1.33981 -0.27952 -1.35139 C -0.27414 -1.35741 -0.27171 -1.3669 -0.26598 -1.37199 C -0.26355 -1.37407 -0.26059 -1.37477 -0.25834 -1.37708 C -0.25174 -1.38333 -0.25122 -1.38727 -0.24289 -1.38727 " pathEditMode="relative" rAng="0" ptsTypes="ffffffffffffffffffffffffffffffffffffffffffffffffffffffff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25 0.00139 C -0.03472 -0.11342 -0.04496 -0.23518 -0.06198 -0.35 C -0.06788 -0.43611 -0.0592 -0.31921 -0.0677 -0.40625 C -0.07066 -0.43726 -0.07083 -0.47361 -0.08316 -0.50115 C -0.08645 -0.51643 -0.08767 -0.53217 -0.09079 -0.54745 C -0.09288 -0.55787 -0.09652 -0.56759 -0.09861 -0.578 C -0.10382 -0.60393 -0.09878 -0.59212 -0.10816 -0.60879 C -0.11284 -0.62754 -0.11475 -0.65902 -0.12743 -0.67037 C -0.13159 -0.6787 -0.13142 -0.68773 -0.13507 -0.69606 C -0.14583 -0.72129 -0.16145 -0.74467 -0.18125 -0.75763 C -0.18923 -0.76828 -0.19722 -0.7743 -0.20816 -0.778 C -0.21979 -0.78865 -0.23368 -0.79375 -0.2467 -0.80115 C -0.25191 -0.80416 -0.25694 -0.80787 -0.26198 -0.81134 C -0.275 -0.82013 -0.29114 -0.82314 -0.30434 -0.83194 C -0.30763 -0.83425 -0.31024 -0.83819 -0.31388 -0.83958 C -0.31944 -0.84166 -0.32552 -0.8412 -0.33125 -0.84212 C -0.34132 -0.84907 -0.35121 -0.84837 -0.36198 -0.85254 C -0.37569 -0.85787 -0.38854 -0.86527 -0.40243 -0.87037 C -0.4217 -0.87754 -0.44409 -0.88912 -0.46388 -0.89606 C -0.49079 -0.90555 -0.521 -0.90717 -0.54861 -0.91134 C -0.61996 -0.92245 -0.68836 -0.92939 -0.76007 -0.92939 " pathEditMode="relative" rAng="0" ptsTypes="ffffffffffffffffffffA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" y="-4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83 0.11644 C 0.07743 0.11389 0.08073 0.1125 0.08247 0.1088 C 0.0842 0.1051 0.08299 0.09977 0.08437 0.09584 C 0.08559 0.0919 0.08819 0.08913 0.0901 0.08565 C 0.09184 0.07894 0.09219 0.07176 0.0941 0.06528 C 0.09497 0.06227 0.09687 0.06019 0.09792 0.05741 C 0.09931 0.05348 0.10556 0.02963 0.10937 0.02153 C 0.11302 0.01366 0.11736 0.00649 0.12101 -0.00138 C 0.12326 -0.01388 0.12569 -0.0206 0.13247 -0.02962 C 0.13542 -0.04212 0.13854 -0.05462 0.1441 -0.0655 C 0.14687 -0.08078 0.15017 -0.07824 0.15747 -0.0912 C 0.15816 -0.09722 0.15781 -0.10347 0.15937 -0.10925 C 0.16042 -0.11319 0.16354 -0.11574 0.1651 -0.11944 C 0.16962 -0.12986 0.17274 -0.14212 0.17674 -0.153 C 0.17969 -0.16111 0.18472 -0.1655 0.18819 -0.17361 C 0.18993 -0.17731 0.1901 -0.18217 0.19201 -0.18611 C 0.19549 -0.19328 0.20191 -0.19953 0.20556 -0.20671 C 0.20712 -0.20995 0.20764 -0.21388 0.20937 -0.21689 C 0.21215 -0.22175 0.21632 -0.225 0.2191 -0.22962 C 0.2309 -0.24907 0.22969 -0.25277 0.2401 -0.26805 C 0.24375 -0.27337 0.24931 -0.27708 0.25174 -0.28356 C 0.25365 -0.28865 0.25521 -0.29398 0.25747 -0.29884 C 0.26146 -0.3074 0.26979 -0.3118 0.27483 -0.31944 C 0.28038 -0.328 0.28299 -0.33912 0.28819 -0.34768 C 0.29774 -0.36342 0.30885 -0.3787 0.32292 -0.38611 C 0.33229 -0.40486 0.31979 -0.38148 0.33437 -0.40138 C 0.33594 -0.4037 0.33646 -0.40717 0.33819 -0.40925 C 0.36406 -0.4405 0.34479 -0.41736 0.35937 -0.42708 C 0.36649 -0.43171 0.37153 -0.4405 0.37865 -0.44513 C 0.38038 -0.44629 0.38264 -0.44652 0.38437 -0.44768 C 0.39288 -0.45347 0.39149 -0.45694 0.40174 -0.46041 C 0.40365 -0.46296 0.40521 -0.46597 0.40747 -0.46805 C 0.4092 -0.46967 0.41163 -0.46921 0.41319 -0.47083 C 0.43333 -0.49097 0.41267 -0.47824 0.43247 -0.48865 C 0.4408 -0.49976 0.44983 -0.51319 0.46128 -0.51689 C 0.47674 -0.5375 0.45625 -0.5118 0.47483 -0.52962 C 0.47708 -0.53171 0.47847 -0.53518 0.48056 -0.5375 C 0.48924 -0.54745 0.50104 -0.55625 0.51128 -0.56296 C 0.51545 -0.56875 0.5184 -0.57592 0.52292 -0.58101 C 0.52448 -0.58263 0.52691 -0.5824 0.52865 -0.58356 C 0.53073 -0.58495 0.53247 -0.58703 0.53437 -0.58865 C 0.54028 -0.60046 0.55312 -0.61504 0.56319 -0.61944 C 0.5809 -0.6368 0.56163 -0.6199 0.57865 -0.62962 C 0.58073 -0.63078 0.58264 -0.63287 0.58437 -0.63472 C 0.58576 -0.63634 0.58646 -0.63912 0.58819 -0.64004 C 0.59115 -0.64189 0.59462 -0.64166 0.59792 -0.64259 C 0.61215 -0.65532 0.60486 -0.65162 0.6191 -0.65532 C 0.62222 -0.65694 0.62535 -0.65902 0.62865 -0.66041 C 0.63108 -0.66157 0.63385 -0.6618 0.63628 -0.66296 C 0.64549 -0.66759 0.65538 -0.67638 0.6651 -0.67847 C 0.67396 -0.68032 0.68299 -0.68009 0.69201 -0.68101 C 0.76215 -0.69791 0.70747 -0.68587 0.7651 -0.69629 C 0.77865 -0.69884 0.80556 -0.70416 0.80556 -0.70393 C 0.82812 -0.71898 0.85312 -0.72314 0.87674 -0.73472 C 0.88802 -0.74027 0.88715 -0.74212 0.89601 -0.74513 C 0.90365 -0.74791 0.9191 -0.75277 0.9191 -0.75254 C 0.9309 -0.76064 0.92431 -0.75578 0.93819 -0.76805 C 0.94358 -0.77291 0.95104 -0.7699 0.95747 -0.77083 C 0.96059 -0.77245 0.96372 -0.775 0.96701 -0.77592 C 0.97274 -0.77754 0.97882 -0.77615 0.98437 -0.77847 C 0.9875 -0.77962 0.98906 -0.78472 0.99201 -0.78611 C 0.99635 -0.78819 1.00104 -0.78773 1.00556 -0.78865 C 1.02378 -0.80092 1.04323 -0.81527 1.06319 -0.82199 C 1.06771 -0.82546 1.07187 -0.82962 1.07674 -0.83217 C 1.07969 -0.83379 1.08628 -0.83472 1.08628 -0.83449 " pathEditMode="relative" rAng="0" ptsTypes="ffffffffffffffffffffffffffffffffffffffffffffffffffffffffffffffffA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" y="-4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05 0.0118 C -0.04601 -0.00371 -0.04531 -0.02361 -0.0526 -0.03681 C -0.06007 -0.0507 -0.0717 -0.06158 -0.07951 -0.07523 C -0.09201 -0.09699 -0.07778 -0.08079 -0.09305 -0.09584 C -0.10851 -0.12709 -0.09965 -0.1125 -0.11996 -0.13936 C -0.12604 -0.14746 -0.13108 -0.15695 -0.13715 -0.16505 L -0.13715 -0.16482 C -0.14288 -0.17061 -0.14635 -0.17315 -0.15069 -0.18033 C -0.15851 -0.19306 -0.16389 -0.20371 -0.17378 -0.21366 C -0.1776 -0.22639 -0.18177 -0.23496 -0.18924 -0.24445 C -0.19878 -0.27037 -0.18594 -0.23959 -0.20069 -0.2625 C -0.2026 -0.26528 -0.20278 -0.26968 -0.20451 -0.27269 C -0.20608 -0.2757 -0.20868 -0.27755 -0.21024 -0.28033 C -0.22344 -0.30371 -0.23281 -0.33172 -0.25069 -0.34954 C -0.25191 -0.35301 -0.2526 -0.35718 -0.25451 -0.35996 C -0.25781 -0.36505 -0.26337 -0.36713 -0.26615 -0.37269 C -0.28559 -0.41158 -0.25365 -0.37338 -0.27951 -0.40093 C -0.28177 -0.40672 -0.28281 -0.41343 -0.28524 -0.41898 C -0.29201 -0.43473 -0.28958 -0.42454 -0.29878 -0.43681 C -0.3099 -0.45186 -0.31354 -0.46042 -0.32951 -0.4676 C -0.33142 -0.47014 -0.33299 -0.47338 -0.33524 -0.47523 C -0.34045 -0.4794 -0.35069 -0.48565 -0.35069 -0.48542 C -0.3566 -0.49746 -0.36371 -0.49815 -0.37413 -0.50093 C -0.39097 -0.51621 -0.36667 -0.49584 -0.38715 -0.50857 C -0.4059 -0.52014 -0.40937 -0.52477 -0.42969 -0.52917 C -0.45243 -0.54051 -0.46562 -0.54468 -0.49115 -0.54699 C -0.50538 -0.55348 -0.51615 -0.55533 -0.53142 -0.55741 C -0.6033 -0.57639 -0.67639 -0.58473 -0.74878 -0.59838 C -0.80139 -0.60834 -0.85191 -0.63936 -0.90451 -0.64699 C -0.91528 -0.6507 -0.92656 -0.65278 -0.93715 -0.65741 C -0.95069 -0.66343 -0.96371 -0.67061 -0.9776 -0.67523 C -0.98785 -0.68426 -1.00017 -0.68727 -1.01024 -0.69584 C -1.0158 -0.7007 -1.0217 -0.70463 -1.0276 -0.70857 " pathEditMode="relative" rAng="0" ptsTypes="fffffFffffffffffffffffffffffffffA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" y="-3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catherineasquithgallery.com/uploads/posts/2021-03/1614806454_125-p-fon-dlya-saita-detskogo-sada-1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1626" cy="6858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95536" y="1412776"/>
            <a:ext cx="84180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b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МОЛОДЕЦ!</a:t>
            </a:r>
          </a:p>
          <a:p>
            <a:pPr algn="ctr"/>
            <a:r>
              <a:rPr lang="ru-RU" sz="40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 СПРАВИЛСЯ </a:t>
            </a:r>
          </a:p>
          <a:p>
            <a:pPr algn="ctr"/>
            <a:r>
              <a:rPr lang="ru-RU" sz="40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 ВСЕМИ ЗАДАНИЯМИ!</a:t>
            </a:r>
            <a:endParaRPr lang="ru-RU" sz="40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6" descr="https://i.pinimg.com/originals/80/9b/40/809b40f1c99aec99cccbb53d0dc587c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293096"/>
            <a:ext cx="2144255" cy="2310325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3/1614806454_125-p-fon-dlya-saita-detskogo-sada-1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1626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404664"/>
            <a:ext cx="8784976" cy="612068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5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Дыхание – </a:t>
            </a:r>
            <a:r>
              <a:rPr lang="ru-RU" sz="25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это энергетическая основа звучащей речи. От развития речевого дыхания во многом зависит то, как будет говорить ребенок: правильность его звукопроизношения, способность поддерживать плавность, нормальную громкость и интонационную выразительность речи.</a:t>
            </a:r>
          </a:p>
          <a:p>
            <a:pPr algn="ctr">
              <a:buNone/>
            </a:pPr>
            <a:r>
              <a:rPr lang="ru-RU" sz="25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Звуки – </a:t>
            </a:r>
            <a:r>
              <a:rPr lang="ru-RU" sz="25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это не что иное, как результат движения струи воздуха, которую выдыхают наши легкие. И от того, насколько правильно производится вдох и выдох, зависит качество нашей речи.</a:t>
            </a:r>
          </a:p>
          <a:p>
            <a:pPr algn="ctr">
              <a:buNone/>
            </a:pPr>
            <a:r>
              <a:rPr lang="ru-RU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Формирование речевого дыхания – </a:t>
            </a:r>
            <a:r>
              <a:rPr lang="ru-RU" sz="2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это один из первых этапов коррекционной работы с ребенком, имеющим речевые нарушения.</a:t>
            </a:r>
            <a:endParaRPr lang="ru-RU" sz="25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infostend.by/images/stories/virtuemart/product/25168.jpg"/>
          <p:cNvPicPr>
            <a:picLocks noChangeAspect="1" noChangeArrowheads="1"/>
          </p:cNvPicPr>
          <p:nvPr/>
        </p:nvPicPr>
        <p:blipFill>
          <a:blip r:embed="rId2" cstate="print"/>
          <a:srcRect l="1906" t="3048" r="2900" b="3992"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</p:spPr>
      </p:pic>
      <p:pic>
        <p:nvPicPr>
          <p:cNvPr id="14340" name="Picture 4" descr="https://catherineasquithgallery.com/uploads/posts/2021-03/1614553191_17-p-kartinki-na-belom-fone-krasivie-2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941168"/>
            <a:ext cx="2160240" cy="1623781"/>
          </a:xfrm>
          <a:prstGeom prst="rect">
            <a:avLst/>
          </a:prstGeom>
          <a:noFill/>
        </p:spPr>
      </p:pic>
      <p:pic>
        <p:nvPicPr>
          <p:cNvPr id="14342" name="Picture 6" descr="https://catherineasquithgallery.com/uploads/posts/2021-02/1612294832_178-p-babochki-na-fioletovom-fone-kartinki-20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8153" y="4869160"/>
            <a:ext cx="1945847" cy="1800200"/>
          </a:xfrm>
          <a:prstGeom prst="rect">
            <a:avLst/>
          </a:prstGeom>
          <a:noFill/>
        </p:spPr>
      </p:pic>
      <p:pic>
        <p:nvPicPr>
          <p:cNvPr id="14344" name="Picture 8" descr="https://catherineasquithgallery.com/uploads/posts/2021-03/1614553736_86-p-kartinki-babochki-na-belom-fone-1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555776" y="4869160"/>
            <a:ext cx="1731338" cy="1800200"/>
          </a:xfrm>
          <a:prstGeom prst="rect">
            <a:avLst/>
          </a:prstGeom>
          <a:noFill/>
        </p:spPr>
      </p:pic>
      <p:pic>
        <p:nvPicPr>
          <p:cNvPr id="14346" name="Picture 10" descr="https://i.pinimg.com/originals/5d/c2/e6/5dc2e6bed67b512a043ddaf0e9de823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4509120"/>
            <a:ext cx="1753239" cy="1512168"/>
          </a:xfrm>
          <a:prstGeom prst="rect">
            <a:avLst/>
          </a:prstGeom>
          <a:noFill/>
        </p:spPr>
      </p:pic>
      <p:pic>
        <p:nvPicPr>
          <p:cNvPr id="14350" name="Picture 14" descr="https://catherineasquithgallery.com/uploads/posts/2021-02/1614518494_45-p-babochka-na-belom-fone-6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8844220">
            <a:off x="3908443" y="4592055"/>
            <a:ext cx="2022077" cy="181597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39552" y="260648"/>
            <a:ext cx="7848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Упражнение 1. «Бабочки»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1600" y="1052736"/>
            <a:ext cx="698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Подуй на бабочек так, чтобы они улетели с полянки.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https://i.pinimg.com/originals/80/9b/40/809b40f1c99aec99cccbb53d0dc587c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11760" y="620688"/>
            <a:ext cx="3893443" cy="4194985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discrete" valueType="clr">
                                      <p:cBhvr override="childStyle">
                                        <p:cTn id="6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81 -0.02315 C 0.05069 -0.01991 0.04357 -0.01852 0.03611 -0.01713 C -0.03611 -0.01875 -0.00382 -0.01852 -0.03993 -0.02315 C -0.04358 -0.03009 -0.04705 -0.0287 -0.05243 -0.0338 C -0.05452 -0.03588 -0.05608 -0.03912 -0.05816 -0.0412 C -0.07257 -0.05509 -0.05921 -0.0382 -0.06841 -0.05046 C -0.07118 -0.06019 -0.07743 -0.06528 -0.08212 -0.07315 C -0.08351 -0.07546 -0.08403 -0.07847 -0.08542 -0.08079 C -0.08785 -0.08449 -0.09341 -0.0912 -0.09341 -0.09097 C -0.09809 -0.10394 -0.10296 -0.11597 -0.10712 -0.12917 C -0.10834 -0.13935 -0.11042 -0.14908 -0.11164 -0.15949 C -0.11146 -0.17014 -0.11806 -0.22662 -0.09792 -0.2338 C -0.09184 -0.2419 -0.0816 -0.25232 -0.07414 -0.25787 C -0.07223 -0.25926 -0.07049 -0.26134 -0.06841 -0.2625 C -0.06632 -0.26389 -0.06164 -0.26551 -0.06164 -0.26528 C -0.05799 -0.26921 -0.05573 -0.27269 -0.05139 -0.27454 C -0.04705 -0.28033 -0.04341 -0.27986 -0.03768 -0.28218 C -0.03091 -0.2882 -0.02275 -0.29005 -0.01493 -0.29283 C -0.00591 -0.30093 0.00468 -0.30162 0.01458 -0.30648 C 0.03229 -0.31528 0.04652 -0.31898 0.06562 -0.32153 C 0.10017 -0.33171 0.13611 -0.32732 0.17135 -0.33218 C 0.18489 -0.33704 0.19895 -0.33773 0.21232 -0.34283 C 0.22691 -0.34838 0.24027 -0.35718 0.25538 -0.36088 C 0.26076 -0.36458 0.26666 -0.36806 0.27257 -0.37014 C 0.27743 -0.37477 0.28211 -0.37593 0.28732 -0.37917 C 0.29027 -0.38102 0.29635 -0.3838 0.29635 -0.38357 C 0.29895 -0.38727 0.30086 -0.39259 0.30434 -0.39421 C 0.30659 -0.39537 0.30902 -0.3956 0.31111 -0.39745 C 0.31441 -0.40046 0.32031 -0.40787 0.32031 -0.40764 C 0.32274 -0.41852 0.31927 -0.40602 0.32482 -0.41713 C 0.32552 -0.41852 0.32517 -0.42014 0.32586 -0.42153 C 0.32673 -0.42338 0.32829 -0.42454 0.32934 -0.42616 C 0.33211 -0.43056 0.33368 -0.43634 0.33611 -0.4412 C 0.33732 -0.44931 0.33784 -0.45671 0.34062 -0.46412 C 0.34166 -0.47593 0.34323 -0.48079 0.34531 -0.4912 C 0.34461 -0.51921 0.34479 -0.54259 0.33836 -0.56852 C 0.33732 -0.58195 0.33611 -0.59005 0.33159 -0.60185 C 0.32708 -0.63033 0.32309 -0.65903 0.32031 -0.6882 C 0.32066 -0.71482 0.31232 -0.77477 0.33611 -0.79583 C 0.3375 -0.8044 0.34027 -0.8125 0.34531 -0.81852 C 0.34861 -0.83195 0.35312 -0.83148 0.35781 -0.8412 C 0.36493 -0.85579 0.37361 -0.86852 0.38281 -0.88079 C 0.38437 -0.88727 0.39635 -0.90162 0.40086 -0.90625 C 0.40538 -0.91829 0.41614 -0.92616 0.42361 -0.93519 C 0.42552 -0.93727 0.42725 -0.93935 0.42934 -0.9412 C 0.43229 -0.94398 0.43836 -0.94884 0.43836 -0.94861 C 0.44305 -0.95695 0.44583 -0.95926 0.45312 -0.9625 C 0.45468 -0.96412 0.45642 -0.96528 0.45781 -0.96713 C 0.4592 -0.96898 0.45972 -0.97153 0.46111 -0.97315 C 0.48264 -0.99607 0.45451 -0.95995 0.47812 -0.98681 C 0.48038 -0.98935 0.48177 -0.99306 0.48385 -0.99583 C 0.48628 -0.99908 0.48906 -1.00208 0.49184 -1.00486 C 0.49427 -1.00718 0.49982 -1.01088 0.49982 -1.01065 " pathEditMode="relative" rAng="0" ptsTypes="ffffffffffffffffffffffffffffffffffffffffffffffffffffA">
                                      <p:cBhvr>
                                        <p:cTn id="20" dur="5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" y="-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7 -0.06365 C -0.02691 -0.06481 -0.03577 -0.06689 -0.04618 -0.06782 C -0.05313 -0.07268 -0.0592 -0.07754 -0.06667 -0.08009 C -0.07118 -0.08472 -0.07518 -0.08703 -0.08039 -0.08912 C -0.08386 -0.09421 -0.08577 -0.09467 -0.09045 -0.09699 C -0.09497 -0.10254 -0.10018 -0.10578 -0.10539 -0.11064 C -0.11059 -0.11527 -0.11389 -0.12314 -0.12014 -0.12546 C -0.12691 -0.13194 -0.13143 -0.14143 -0.1382 -0.14838 C -0.14063 -0.15509 -0.14202 -0.1618 -0.14514 -0.16782 C -0.14636 -0.17361 -0.14827 -0.17847 -0.1507 -0.18333 C -0.15295 -0.19398 -0.15677 -0.20393 -0.15868 -0.21504 C -0.16059 -0.23912 -0.16528 -0.26365 -0.15868 -0.28773 C -0.15591 -0.31226 -0.14497 -0.35 -0.13143 -0.36805 C -0.129 -0.3787 -0.12066 -0.38264 -0.11545 -0.39074 C -0.1099 -0.39976 -0.10816 -0.40856 -0.1007 -0.41481 C -0.09792 -0.42083 -0.0948 -0.42476 -0.09045 -0.4287 C -0.08976 -0.43009 -0.08924 -0.43194 -0.0882 -0.4331 C -0.08733 -0.43402 -0.08577 -0.43333 -0.0849 -0.43472 C -0.07778 -0.44398 -0.07344 -0.45856 -0.0632 -0.46342 C -0.06111 -0.4662 -0.0599 -0.47014 -0.05764 -0.47245 C -0.05521 -0.47546 -0.04966 -0.48032 -0.04618 -0.48333 C -0.04202 -0.4868 -0.04184 -0.49143 -0.03716 -0.49375 C -0.03264 -0.50162 -0.02778 -0.50856 -0.02118 -0.5118 C -0.01702 -0.51759 -0.01302 -0.52361 -0.00868 -0.52847 C -0.00625 -0.53148 -0.00191 -0.5375 -0.00191 -0.53726 C 0.00104 -0.54745 0.00503 -0.55926 0.0118 -0.56481 C 0.01215 -0.56689 0.01215 -0.56921 0.01284 -0.57083 C 0.01441 -0.57546 0.01753 -0.57847 0.01857 -0.58333 C 0.021 -0.59305 0.02343 -0.59953 0.0276 -0.60902 C 0.03055 -0.61527 0.03038 -0.62014 0.03455 -0.62569 C 0.03611 -0.6324 0.04045 -0.63703 0.04236 -0.64398 C 0.04427 -0.65046 0.04635 -0.65764 0.0493 -0.66365 C 0.05052 -0.6706 0.05312 -0.67731 0.05607 -0.68333 C 0.05989 -0.71157 0.06857 -0.73726 0.07083 -0.76666 C 0.06996 -0.81041 0.07708 -0.81759 0.0651 -0.84236 C 0.06336 -0.85162 0.0592 -0.85648 0.05382 -0.86319 C 0.0467 -0.87314 0.03923 -0.88078 0.03211 -0.89074 C 0.0309 -0.89236 0.02899 -0.89236 0.0276 -0.89328 C 0.02118 -0.90046 0.02465 -0.89814 0.02083 -0.90601 C 0.01875 -0.91018 0.01406 -0.91736 0.01406 -0.91713 C 0.01232 -0.9243 0.01076 -0.92847 0.00711 -0.9331 C 0.00642 -0.93588 0.0059 -0.93842 0.00486 -0.94051 C 0.00399 -0.94236 0.00225 -0.94328 0.00156 -0.94514 C 0.00086 -0.94676 0.00104 -0.9493 0.00034 -0.95115 C -0.00105 -0.95555 -0.0033 -0.95949 -0.00539 -0.96342 C -0.00677 -0.96898 -0.01216 -0.97847 -0.01216 -0.97824 C -0.0132 -0.98402 -0.01476 -0.98726 -0.01667 -0.99213 " pathEditMode="relative" rAng="0" ptsTypes="ffffffffffffffffffffffffffffffffffffffffffffffA">
                                      <p:cBhvr>
                                        <p:cTn id="23" dur="5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" y="-46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323 -0.00555 C -0.05625 -0.01435 -0.0316 -0.00949 0.01476 -0.01018 C 0.01858 -0.01273 0.02222 -0.01574 0.02622 -0.01782 C 0.02761 -0.02291 0.02986 -0.025 0.03177 -0.03009 C 0.03663 -0.04213 0.029 -0.02662 0.03542 -0.03889 C 0.04132 -0.06551 0.04115 -0.10023 0.03177 -0.12546 C 0.03056 -0.13333 0.02969 -0.14143 0.02622 -0.14838 C 0.02327 -0.16527 0.02795 -0.14467 0.02153 -0.15717 C 0.02066 -0.15879 0.02136 -0.16134 0.02049 -0.16319 C 0.01962 -0.16504 0.0184 -0.1662 0.01719 -0.16782 C 0.01476 -0.17731 0.0092 -0.1831 0.00243 -0.18588 C -0.00208 -0.19189 -0.0066 -0.19884 -0.0125 -0.20254 C -0.01736 -0.20578 -0.02257 -0.20601 -0.02708 -0.21018 C -0.02864 -0.21134 -0.02916 -0.21365 -0.03073 -0.21481 C -0.03819 -0.22129 -0.04913 -0.225 -0.05781 -0.22685 C -0.06354 -0.22939 -0.06788 -0.23426 -0.07378 -0.23588 C -0.07778 -0.23958 -0.08194 -0.24189 -0.08628 -0.24351 C -0.09427 -0.25069 -0.10295 -0.25069 -0.11128 -0.25555 C -0.1184 -0.25972 -0.11857 -0.2618 -0.12725 -0.26319 C -0.13177 -0.26713 -0.13316 -0.2706 -0.13871 -0.27222 C -0.14548 -0.27708 -0.14166 -0.2743 -0.15 -0.28148 C -0.16267 -0.29282 -0.1493 -0.28518 -0.16024 -0.29351 C -0.16128 -0.29444 -0.1625 -0.29444 -0.16354 -0.29514 C -0.16475 -0.29606 -0.16597 -0.29722 -0.16701 -0.29814 C -0.16944 -0.30324 -0.17604 -0.3118 -0.17604 -0.31157 C -0.17847 -0.32754 -0.175 -0.31064 -0.1816 -0.32685 C -0.18507 -0.33495 -0.18906 -0.34976 -0.19097 -0.35879 C -0.19253 -0.3662 -0.19201 -0.37338 -0.19548 -0.37986 C -0.196 -0.39328 -0.19757 -0.40578 -0.20225 -0.41782 C -0.2033 -0.425 -0.20399 -0.4287 -0.20677 -0.43449 C -0.20798 -0.44791 -0.20833 -0.46389 -0.2158 -0.47384 C -0.21771 -0.4824 -0.21979 -0.49236 -0.22396 -0.49953 C -0.2243 -0.50092 -0.22552 -0.50764 -0.22621 -0.50879 C -0.22743 -0.51203 -0.23055 -0.51782 -0.23055 -0.51759 C -0.23333 -0.5287 -0.22969 -0.5162 -0.23385 -0.52546 C -0.23923 -0.5375 -0.23906 -0.54467 -0.24757 -0.55555 C -0.25 -0.56828 -0.25903 -0.57685 -0.2658 -0.58588 C -0.27326 -0.5956 -0.28038 -0.60509 -0.2875 -0.61481 C -0.28975 -0.61805 -0.29357 -0.61828 -0.29653 -0.62083 C -0.30069 -0.62916 -0.29757 -0.62453 -0.30781 -0.63148 L -0.30781 -0.63125 C -0.31337 -0.63865 -0.31024 -0.63657 -0.31597 -0.63889 C -0.32118 -0.64652 -0.31441 -0.63773 -0.32725 -0.64514 C -0.32969 -0.64652 -0.3316 -0.64953 -0.33385 -0.65115 C -0.33489 -0.65185 -0.33628 -0.65208 -0.3375 -0.65254 C -0.34236 -0.65648 -0.34583 -0.6581 -0.35104 -0.66018 C -0.35295 -0.6618 -0.35469 -0.66342 -0.3566 -0.66481 C -0.35781 -0.66551 -0.3592 -0.66551 -0.36007 -0.6662 C -0.36649 -0.67106 -0.37222 -0.67685 -0.37934 -0.67986 C -0.38507 -0.68472 -0.39149 -0.68657 -0.39739 -0.69051 C -0.4092 -0.69838 -0.41962 -0.70486 -0.43281 -0.70717 C -0.44305 -0.71389 -0.45573 -0.71458 -0.46684 -0.7162 C -0.4717 -0.71782 -0.47569 -0.71921 -0.48055 -0.71921 " pathEditMode="relative" rAng="0" ptsTypes="fffffffffffffffffffffffffffffffffffffffFffffffffffffA">
                                      <p:cBhvr>
                                        <p:cTn id="25" dur="5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" y="-3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14 0.00209 C 0.04531 -0.00162 0.04878 -0.00393 0.05364 -0.00555 C 0.0592 -0.01134 0.06128 -0.01666 0.0684 -0.01921 C 0.06979 -0.02523 0.07291 -0.02847 0.07517 -0.03426 C 0.0783 -0.0581 0.08316 -0.08611 0.07291 -0.10717 C 0.07135 -0.12384 0.06892 -0.13634 0.06718 -0.15254 C 0.06441 -0.17778 0.06076 -0.19815 0.0467 -0.2162 C 0.04392 -0.23194 0.03264 -0.24722 0.02066 -0.25092 C 0.01684 -0.25602 0.01354 -0.25648 0.0092 -0.26018 C 0.00468 -0.26898 -0.00382 -0.26921 -0.01111 -0.27222 C -0.01598 -0.28217 -0.0099 -0.27222 -0.0191 -0.27824 C -0.02049 -0.27916 -0.02136 -0.28148 -0.02257 -0.28287 C -0.02587 -0.28611 -0.02986 -0.28796 -0.03282 -0.2919 C -0.03733 -0.29791 -0.04219 -0.30393 -0.04757 -0.30856 C -0.04827 -0.31018 -0.04879 -0.3118 -0.04983 -0.31319 C -0.05087 -0.31458 -0.05261 -0.31458 -0.0533 -0.3162 C -0.05417 -0.31782 -0.05365 -0.32037 -0.05434 -0.32222 C -0.05539 -0.32523 -0.05851 -0.33102 -0.06007 -0.33426 C -0.06181 -0.3419 -0.06459 -0.34815 -0.06684 -0.35555 C -0.06806 -0.3662 -0.07049 -0.375 -0.07136 -0.38588 C -0.07101 -0.40509 -0.07223 -0.42453 -0.07032 -0.44352 C -0.06997 -0.44791 -0.0665 -0.45069 -0.06459 -0.45416 C -0.0625 -0.45787 -0.05834 -0.4669 -0.05556 -0.46921 C -0.05417 -0.47037 -0.05243 -0.47037 -0.05087 -0.47083 C -0.04445 -0.4794 -0.05087 -0.47268 -0.03837 -0.47685 C -0.0342 -0.47824 -0.03125 -0.48264 -0.02709 -0.48426 C -0.02309 -0.48796 -0.02032 -0.48819 -0.0158 -0.49051 C -0.01077 -0.49305 -0.0073 -0.49768 -0.00209 -0.49953 C 0.00416 -0.50185 0.01076 -0.50231 0.01718 -0.50416 C 0.02517 -0.50648 0.03177 -0.51018 0.03993 -0.51157 C 0.05573 -0.52245 0.04114 -0.51389 0.07413 -0.51759 C 0.08698 -0.51898 0.09982 -0.52222 0.11267 -0.52384 C 0.12656 -0.5294 0.1467 -0.52778 0.1592 -0.52824 C 0.17864 -0.53379 0.15156 -0.52662 0.20139 -0.53125 C 0.28576 -0.53912 0.25555 -0.53634 0.4309 -0.53889 C 0.45277 -0.54051 0.44531 -0.54051 0.45364 -0.54051 " pathEditMode="relative" rAng="0" ptsTypes="fffffffffffffffffffffffffffffffffffA">
                                      <p:cBhvr>
                                        <p:cTn id="28" dur="5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" y="-2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 -3.33333E-6 C 0.00017 -0.01134 -0.00208 -0.02384 -0.0059 -0.03495 C -0.00712 -0.04838 -0.00989 -0.06064 -0.0118 -0.07384 C -0.01076 -0.09537 -0.01458 -0.11898 -0.00833 -0.13842 C -0.00486 -0.14884 -0.00139 -0.15231 0.00399 -0.16041 C 0.01233 -0.17268 0.01858 -0.19051 0.02813 -0.20092 C 0.0342 -0.21527 0.04115 -0.22801 0.04618 -0.24352 C 0.04757 -0.24768 0.05052 -0.25277 0.05226 -0.25648 C 0.05399 -0.26018 0.05712 -0.26736 0.05712 -0.26713 C 0.05868 -0.27639 0.06181 -0.28287 0.06424 -0.29143 C 0.0658 -0.29676 0.06788 -0.30787 0.06788 -0.30764 C 0.06667 -0.33495 0.06979 -0.34861 0.06181 -0.36713 C 0.06007 -0.37708 0.05833 -0.38958 0.05469 -0.39838 C 0.05278 -0.40301 0.05052 -0.40717 0.04861 -0.41134 C 0.0474 -0.41389 0.04497 -0.41875 0.04497 -0.41828 C 0.0434 -0.42639 0.03993 -0.43125 0.03767 -0.43889 C 0.03629 -0.44398 0.03611 -0.45115 0.03403 -0.45555 C 0.03108 -0.46227 0.02465 -0.46852 0.02066 -0.47384 C 0.01927 -0.48102 0.0158 -0.49189 0.01233 -0.49791 C 0.00868 -0.50439 0.00347 -0.50902 0.00017 -0.51643 C -0.00885 -0.53564 -0.01667 -0.55648 -0.02639 -0.57523 C -0.02795 -0.58333 -0.03264 -0.59051 -0.03594 -0.59745 C -0.0375 -0.60578 -0.04444 -0.61944 -0.04444 -0.61921 C -0.04601 -0.62662 -0.04705 -0.6331 -0.0493 -0.63981 C -0.05052 -0.65301 -0.05312 -0.66389 -0.05538 -0.67662 C -0.05642 -0.68935 -0.05694 -0.69444 -0.06146 -0.70439 C -0.06302 -0.73078 -0.06371 -0.73472 -0.06146 -0.76875 C -0.06076 -0.77685 -0.05538 -0.78379 -0.05052 -0.78727 C -0.04496 -0.79166 -0.03993 -0.79676 -0.03489 -0.80208 C -0.03003 -0.80694 -0.02986 -0.81203 -0.02396 -0.81481 C -0.0191 -0.82199 -0.01476 -0.82662 -0.01059 -0.83495 C -0.00833 -0.84583 0.00243 -0.86365 0.00868 -0.8699 C 0.01024 -0.88287 0.01424 -0.88541 0.01962 -0.89421 C 0.02101 -0.90185 0.02379 -0.90463 0.02813 -0.90879 C 0.03247 -0.91898 0.03715 -0.92592 0.04254 -0.93472 C 0.04288 -0.93634 0.04306 -0.93865 0.04375 -0.94004 C 0.04462 -0.94166 0.04653 -0.94166 0.04722 -0.94375 C 0.04844 -0.94652 0.0474 -0.95023 0.04861 -0.95301 C 0.04965 -0.95555 0.05208 -0.95648 0.0533 -0.95856 C 0.05399 -0.95949 0.05903 -0.97199 0.06059 -0.97523 C 0.0632 -0.98148 0.06788 -0.98819 0.07153 -0.99352 C 0.07309 -1.00092 0.07517 -1.00439 0.07882 -1.01018 C 0.07917 -1.01227 0.08004 -1.01597 0.08004 -1.01551 " pathEditMode="relative" rAng="0" ptsTypes="ffffffffffffffffffffffffffffffffffffffffffA">
                                      <p:cBhvr>
                                        <p:cTn id="31" dur="50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-5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 descr="https://kartinkin.net/uploads/posts/2020-07/1595723685_24-p-fon-polyanka-3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2" name="AutoShape 4" descr="https://kartinkin.net/uploads/posts/2020-07/1595723685_24-p-fon-polyanka-3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4" name="Picture 6" descr="https://photoshop-kopona.com/uploads/posts/2018-08/1535569473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2538" name="Picture 10" descr="https://catherineasquithgallery.com/uploads/posts/2021-03/1614552103_3-p-kartinka-romashki-na-belom-fone-4.png"/>
          <p:cNvPicPr>
            <a:picLocks noChangeAspect="1" noChangeArrowheads="1"/>
          </p:cNvPicPr>
          <p:nvPr/>
        </p:nvPicPr>
        <p:blipFill>
          <a:blip r:embed="rId3" cstate="print"/>
          <a:srcRect b="37913"/>
          <a:stretch>
            <a:fillRect/>
          </a:stretch>
        </p:blipFill>
        <p:spPr bwMode="auto">
          <a:xfrm>
            <a:off x="3419872" y="3573016"/>
            <a:ext cx="6912768" cy="3910810"/>
          </a:xfrm>
          <a:prstGeom prst="rect">
            <a:avLst/>
          </a:prstGeom>
          <a:noFill/>
        </p:spPr>
      </p:pic>
      <p:pic>
        <p:nvPicPr>
          <p:cNvPr id="9" name="Picture 10" descr="https://catherineasquithgallery.com/uploads/posts/2021-03/1614552103_3-p-kartinka-romashki-na-belom-fone-4.png"/>
          <p:cNvPicPr>
            <a:picLocks noChangeAspect="1" noChangeArrowheads="1"/>
          </p:cNvPicPr>
          <p:nvPr/>
        </p:nvPicPr>
        <p:blipFill>
          <a:blip r:embed="rId4" cstate="print"/>
          <a:srcRect b="37913"/>
          <a:stretch>
            <a:fillRect/>
          </a:stretch>
        </p:blipFill>
        <p:spPr bwMode="auto">
          <a:xfrm flipH="1">
            <a:off x="-972616" y="3645024"/>
            <a:ext cx="6120680" cy="3910810"/>
          </a:xfrm>
          <a:prstGeom prst="rect">
            <a:avLst/>
          </a:prstGeom>
          <a:noFill/>
        </p:spPr>
      </p:pic>
      <p:pic>
        <p:nvPicPr>
          <p:cNvPr id="22540" name="Picture 12" descr="https://i.pinimg.com/originals/24/6a/5a/246a5a471ea0d179141e468db1fbe28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3068960"/>
            <a:ext cx="3448787" cy="2940597"/>
          </a:xfrm>
          <a:prstGeom prst="rect">
            <a:avLst/>
          </a:prstGeom>
          <a:noFill/>
        </p:spPr>
      </p:pic>
      <p:pic>
        <p:nvPicPr>
          <p:cNvPr id="11" name="Picture 12" descr="https://i.pinimg.com/originals/24/6a/5a/246a5a471ea0d179141e468db1fbe28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23528" y="3212976"/>
            <a:ext cx="4040045" cy="2940597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619672" y="260648"/>
            <a:ext cx="65089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Упражнение 2. «Стрекозы»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07704" y="980728"/>
            <a:ext cx="6128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Подуй на стрекоз и они улетят с ромашек. </a:t>
            </a:r>
            <a:endParaRPr lang="ru-RU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6" descr="https://i.pinimg.com/originals/80/9b/40/809b40f1c99aec99cccbb53d0dc587c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836712"/>
            <a:ext cx="4325491" cy="466049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discrete" valueType="clr">
                                      <p:cBhvr override="childStyle">
                                        <p:cTn id="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3.7037E-6 C -0.02308 0.00092 -0.07638 0.00902 -0.1059 -0.00162 C -0.1085 -0.0044 -0.11197 -0.00602 -0.11475 -0.00903 C -0.12031 -0.01505 -0.12291 -0.02385 -0.12847 -0.02871 C -0.13124 -0.04537 -0.13715 -0.05996 -0.14201 -0.0757 C -0.14235 -0.07917 -0.14253 -0.08287 -0.14322 -0.08635 C -0.14444 -0.09352 -0.14774 -0.10764 -0.14774 -0.10764 C -0.14999 -0.14005 -0.15138 -0.17686 -0.15676 -0.20903 C -0.15798 -0.22338 -0.15937 -0.2463 -0.16597 -0.25764 C -0.16666 -0.2632 -0.16683 -0.26898 -0.16822 -0.27431 C -0.16874 -0.27662 -0.17083 -0.27801 -0.1717 -0.28033 C -0.17308 -0.28403 -0.17274 -0.28866 -0.17395 -0.29236 C -0.18385 -0.31852 -0.19496 -0.33519 -0.21475 -0.34838 C -0.21822 -0.35556 -0.22985 -0.36389 -0.23541 -0.36667 C -0.25538 -0.37686 -0.27829 -0.3801 -0.29895 -0.38635 C -0.33593 -0.38588 -0.37239 -0.38635 -0.4092 -0.38496 C -0.41371 -0.38473 -0.41822 -0.38172 -0.42274 -0.38172 C -0.4394 -0.38172 -0.45833 -0.38635 -0.47517 -0.38797 C -0.48159 -0.39005 -0.48732 -0.39144 -0.49426 -0.39236 C -0.50295 -0.39699 -0.50989 -0.40023 -0.51926 -0.40162 C -0.52551 -0.40949 -0.53385 -0.41042 -0.54201 -0.41204 C -0.55121 -0.41968 -0.56892 -0.43912 -0.57951 -0.44236 C -0.58819 -0.45 -0.57812 -0.44028 -0.58541 -0.45 C -0.58888 -0.45486 -0.59235 -0.45625 -0.5967 -0.45903 C -0.59843 -0.46111 -0.59965 -0.46343 -0.60121 -0.46505 C -0.6026 -0.46621 -0.60468 -0.46551 -0.6059 -0.46667 C -0.60711 -0.46783 -0.60711 -0.46991 -0.60815 -0.4713 C -0.6092 -0.47269 -0.61041 -0.47338 -0.61163 -0.47431 C -0.61788 -0.48611 -0.61093 -0.47616 -0.62048 -0.48172 C -0.62378 -0.48357 -0.62499 -0.48912 -0.62742 -0.49236 C -0.63107 -0.49746 -0.63715 -0.49792 -0.64097 -0.50301 C -0.64652 -0.51042 -0.6434 -0.50834 -0.65017 -0.51065 C -0.65364 -0.5176 -0.65364 -0.51806 -0.66024 -0.51968 C -0.66944 -0.52709 -0.67812 -0.53519 -0.68871 -0.53936 C -0.69565 -0.54561 -0.68784 -0.53959 -0.69913 -0.54398 C -0.70694 -0.54723 -0.71354 -0.55278 -0.7217 -0.55463 C -0.73246 -0.56181 -0.74288 -0.56528 -0.75451 -0.56829 C -0.76527 -0.57755 -0.77864 -0.57801 -0.79097 -0.58033 C -0.83732 -0.58936 -0.88124 -0.59422 -0.92847 -0.59537 C -0.93107 -0.5963 -0.93472 -0.59838 -0.93749 -0.59838 " pathEditMode="relative" ptsTypes="fffffffffffffffffffffffffffffffffffffffA">
                                      <p:cBhvr>
                                        <p:cTn id="20" dur="30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68 0.04838 C 0.10139 0.04537 0.09635 0.03519 0.09167 0.02732 C 0.08403 0.01458 0.07309 0.00509 0.06563 -0.00764 C 0.05938 -0.01852 0.06441 -0.00949 0.05642 -0.02593 C 0.05503 -0.02893 0.05191 -0.03495 0.05191 -0.03472 C 0.04861 -0.04861 0.0441 -0.05833 0.04167 -0.07268 C 0.03993 -0.10463 0.03906 -0.11273 0.04167 -0.15463 C 0.04219 -0.16273 0.04826 -0.17245 0.05087 -0.17893 C 0.05347 -0.18518 0.05313 -0.19259 0.05538 -0.19861 C 0.05851 -0.20648 0.06441 -0.21366 0.06788 -0.2213 C 0.0783 -0.24468 0.09167 -0.2662 0.10538 -0.28634 C 0.10972 -0.30116 0.10451 -0.28819 0.11788 -0.30208 C 0.12083 -0.30509 0.12309 -0.30903 0.12587 -0.31227 C 0.13872 -0.32731 0.13108 -0.31574 0.14514 -0.33032 C 0.15156 -0.33704 0.15677 -0.34676 0.16337 -0.35301 C 0.16476 -0.3544 0.17309 -0.35903 0.17587 -0.36227 C 0.19201 -0.38102 0.20972 -0.40162 0.23038 -0.41065 C 0.23559 -0.41551 0.24132 -0.41782 0.2474 -0.41968 C 0.25208 -0.42593 0.25729 -0.42616 0.26337 -0.42893 C 0.26528 -0.43102 0.26667 -0.43403 0.26892 -0.43495 C 0.27708 -0.43866 0.30191 -0.44583 0.31094 -0.44699 C 0.32222 -0.4544 0.33142 -0.45787 0.34392 -0.46065 C 0.37465 -0.47454 0.41215 -0.47662 0.44392 -0.48032 C 0.47656 -0.49352 0.51233 -0.4912 0.54618 -0.49259 C 0.57031 -0.50301 0.55399 -0.49745 0.60087 -0.49861 C 0.68299 -0.50069 0.76528 -0.50255 0.8474 -0.50463 C 0.85747 -0.50579 0.86701 -0.50787 0.87691 -0.50926 C 0.88924 -0.51481 0.90156 -0.52199 0.91441 -0.52431 C 0.91771 -0.52639 0.92153 -0.52662 0.92465 -0.52893 C 0.92587 -0.52986 0.92587 -0.53218 0.92691 -0.53333 C 0.92865 -0.53518 0.93264 -0.53681 0.9349 -0.53796 C 0.94392 -0.55 0.94861 -0.56204 0.95538 -0.57593 C 0.95573 -0.57801 0.95642 -0.58194 0.95642 -0.58171 " pathEditMode="relative" rAng="0" ptsTypes="ffffffffffffffffffffffffffffffffA">
                                      <p:cBhvr>
                                        <p:cTn id="2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" y="-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https://static.vecteezy.com/system/resources/previews/000/298/565/original/vector-green-pond-nature-scen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6" name="AutoShape 4" descr="https://static.vecteezy.com/system/resources/previews/000/298/565/original/vector-green-pond-nature-scen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8" name="AutoShape 6" descr="https://static.vecteezy.com/system/resources/previews/000/298/565/original/vector-green-pond-nature-scen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40" name="AutoShape 8" descr="https://static.vecteezy.com/system/resources/previews/000/298/565/original/vector-green-pond-nature-scen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42" name="AutoShape 10" descr="https://static.vecteezy.com/system/resources/previews/000/298/565/original/vector-green-pond-nature-scen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44" name="Picture 12" descr="https://abrakadabra.fun/uploads/posts/2022-02/1644371378_1-abrakadabra-fun-p-risunok-vodoema-2.jpg"/>
          <p:cNvPicPr>
            <a:picLocks noChangeAspect="1" noChangeArrowheads="1"/>
          </p:cNvPicPr>
          <p:nvPr/>
        </p:nvPicPr>
        <p:blipFill>
          <a:blip r:embed="rId2" cstate="print"/>
          <a:srcRect l="3191" t="13428" r="160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835696" y="260648"/>
            <a:ext cx="58515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Упражнение 3. «Болото»</a:t>
            </a:r>
            <a:endParaRPr lang="ru-RU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7584" y="980728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Сделай так, чтобы лягушки спрыгнули с кувшинок.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48" name="AutoShape 16" descr="https://artist-oil.ru/800/600/https/i.pinimg.com/originals/b1/fa/c8/b1fac8ee09ca12122344d319ad4552e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50" name="Picture 18" descr="https://catherineasquithgallery.com/uploads/posts/2021-03/1614583997_40-p-lyagushka-na-belom-fone-6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4005064"/>
            <a:ext cx="1228937" cy="936104"/>
          </a:xfrm>
          <a:prstGeom prst="rect">
            <a:avLst/>
          </a:prstGeom>
          <a:noFill/>
        </p:spPr>
      </p:pic>
      <p:pic>
        <p:nvPicPr>
          <p:cNvPr id="15" name="Picture 18" descr="https://catherineasquithgallery.com/uploads/posts/2021-03/1614583997_40-p-lyagushka-na-belom-fone-6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4149080"/>
            <a:ext cx="1228937" cy="936104"/>
          </a:xfrm>
          <a:prstGeom prst="rect">
            <a:avLst/>
          </a:prstGeom>
          <a:noFill/>
        </p:spPr>
      </p:pic>
      <p:pic>
        <p:nvPicPr>
          <p:cNvPr id="16" name="Picture 18" descr="https://catherineasquithgallery.com/uploads/posts/2021-03/1614583997_40-p-lyagushka-na-belom-fone-6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4509120"/>
            <a:ext cx="1660985" cy="1265203"/>
          </a:xfrm>
          <a:prstGeom prst="rect">
            <a:avLst/>
          </a:prstGeom>
          <a:noFill/>
        </p:spPr>
      </p:pic>
      <p:pic>
        <p:nvPicPr>
          <p:cNvPr id="17" name="Picture 18" descr="https://catherineasquithgallery.com/uploads/posts/2021-03/1614583997_40-p-lyagushka-na-belom-fone-6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4869160"/>
            <a:ext cx="1607071" cy="1224136"/>
          </a:xfrm>
          <a:prstGeom prst="rect">
            <a:avLst/>
          </a:prstGeom>
          <a:noFill/>
        </p:spPr>
      </p:pic>
      <p:pic>
        <p:nvPicPr>
          <p:cNvPr id="18" name="Picture 18" descr="https://catherineasquithgallery.com/uploads/posts/2021-03/1614583997_40-p-lyagushka-na-belom-fone-6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3" y="5733256"/>
            <a:ext cx="1039870" cy="792088"/>
          </a:xfrm>
          <a:prstGeom prst="rect">
            <a:avLst/>
          </a:prstGeom>
          <a:noFill/>
        </p:spPr>
      </p:pic>
      <p:pic>
        <p:nvPicPr>
          <p:cNvPr id="19" name="Picture 6" descr="https://i.pinimg.com/originals/80/9b/40/809b40f1c99aec99cccbb53d0dc587c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7704" y="620688"/>
            <a:ext cx="5053805" cy="5445215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discrete" valueType="clr">
                                      <p:cBhvr override="childStyle">
                                        <p:cTn id="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09 0.01274 C -0.05625 0.00996 -0.05539 0.00463 -0.05886 -0.00462 C -0.06112 -0.02199 -0.07014 -0.03125 -0.07778 -0.04444 C -0.07934 -0.05254 -0.08351 -0.05879 -0.08855 -0.06342 C -0.09167 -0.07986 -0.10434 -0.08912 -0.11476 -0.09675 C -0.1165 -0.09791 -0.11754 -0.10046 -0.11945 -0.10138 C -0.12205 -0.10254 -0.125 -0.10254 -0.12778 -0.103 C -0.1566 -0.11574 -0.21615 -0.10671 -0.23386 -0.10625 C -0.2375 -0.10509 -0.24132 -0.10532 -0.24445 -0.103 C -0.24636 -0.10162 -0.2474 -0.09837 -0.24931 -0.09675 C -0.2507 -0.0956 -0.25243 -0.09583 -0.254 -0.09513 C -0.26389 -0.0905 -0.27327 -0.08472 -0.28264 -0.07916 C -0.29098 -0.06805 -0.30382 -0.06226 -0.31355 -0.05393 C -0.31858 -0.04953 -0.32309 -0.04444 -0.32778 -0.03958 C -0.33507 -0.0324 -0.34028 -0.02199 -0.34688 -0.01412 C -0.3573 -0.00162 -0.3724 0.00741 -0.3816 0.02223 C -0.38334 0.02547 -0.3849 0.02917 -0.38733 0.03195 C -0.39688 0.0426 -0.39358 0.0338 -0.40053 0.04306 C -0.4132 0.05996 -0.42396 0.0794 -0.43612 0.097 C -0.4375 0.09885 -0.43959 0.09977 -0.44098 0.10163 C -0.44757 0.11135 -0.45139 0.12315 -0.45764 0.13334 C -0.46025 0.14375 -0.46424 0.15533 -0.47066 0.16204 C -0.475 0.17223 -0.47778 0.18889 -0.48507 0.19538 C -0.49028 0.21227 -0.49532 0.23079 -0.50296 0.24607 C -0.50313 0.24815 -0.50313 0.2507 -0.504 0.25255 C -0.50625 0.25764 -0.50973 0.26135 -0.51112 0.26667 C -0.5125 0.272 -0.51285 0.27778 -0.51476 0.28264 C -0.51546 0.28473 -0.51737 0.28565 -0.51841 0.2875 C -0.52171 0.29283 -0.52466 0.30186 -0.52674 0.30811 C -0.53073 0.31968 -0.52969 0.32477 -0.53612 0.33334 C -0.53646 0.33612 -0.53664 0.33889 -0.53733 0.34144 C -0.53785 0.34375 -0.53976 0.34769 -0.53976 0.34792 " pathEditMode="relative" rAng="0" ptsTypes="fffffffffffffffffffffffffffffffA">
                                      <p:cBhvr>
                                        <p:cTn id="20" dur="20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" y="1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96296E-6 C 0.00764 -0.01597 0.01702 -0.03333 0.02865 -0.04444 C 0.04306 -0.07847 0.06702 -0.10092 0.08924 -0.12546 C 0.09532 -0.13217 0.10139 -0.13889 0.10712 -0.14606 C 0.11025 -0.15 0.11216 -0.15532 0.11545 -0.1588 C 0.1257 -0.16944 0.13941 -0.17477 0.15 -0.18426 C 0.154 -0.18773 0.1566 -0.19398 0.16077 -0.19699 C 0.1783 -0.20949 0.20191 -0.21759 0.22136 -0.22384 C 0.22813 -0.22176 0.23507 -0.2206 0.24167 -0.21759 C 0.25365 -0.21227 0.26598 -0.18773 0.275 -0.17639 C 0.31528 -0.12616 0.34618 -0.06273 0.375 2.96296E-6 C 0.38611 0.02431 0.38646 0.03357 0.39167 0.06019 C 0.39341 0.06875 0.39914 0.07477 0.40243 0.08241 C 0.40417 0.09861 0.4099 0.1169 0.41545 0.13171 " pathEditMode="relative" ptsTypes="fffffffffffffA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8889E-6 -2.59259E-6 C -0.00174 -0.00717 -0.00608 -0.00856 -0.00955 -0.01435 C -0.01511 -0.02338 -0.0198 -0.03055 -0.02848 -0.03495 C -0.04063 -0.05116 -0.03421 -0.04792 -0.04514 -0.05092 C -0.05087 -0.05579 -0.05435 -0.06157 -0.06077 -0.06366 C -0.06685 -0.06898 -0.07257 -0.07315 -0.07969 -0.07477 C -0.08681 -0.07199 -0.09445 -0.07106 -0.10122 -0.06667 C -0.10816 -0.06227 -0.11216 -0.04838 -0.11667 -0.04143 C -0.12223 -0.0331 -0.13004 -0.02708 -0.13455 -0.01759 C -0.14323 0.00116 -0.1533 0.0169 -0.16303 0.03472 C -0.17014 0.07431 -0.18056 0.0963 -0.19757 0.13171 C -0.2007 0.13843 -0.20643 0.14236 -0.20955 0.14908 C -0.21494 0.16065 -0.21823 0.17338 -0.22257 0.18565 C -0.2316 0.21111 -0.24723 0.23102 -0.25591 0.25695 C -0.25903 0.27801 -0.25435 0.2544 -0.26077 0.26968 C -0.26216 0.27315 -0.26424 0.28426 -0.26424 0.28889 " pathEditMode="relative" ptsTypes="fffffffffffffffA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C 0.00209 -0.02524 0.00452 -0.05649 0.01198 -0.0794 C 0.01407 -0.09584 0.01823 -0.11366 0.02396 -0.12848 C 0.02553 -0.13774 0.02917 -0.14167 0.0323 -0.1507 C 0.03785 -0.16644 0.04046 -0.18149 0.05243 -0.1919 C 0.05365 -0.19399 0.05504 -0.19607 0.05608 -0.19838 C 0.05712 -0.20093 0.0573 -0.20394 0.05834 -0.20625 C 0.06146 -0.21297 0.06285 -0.21042 0.06789 -0.21412 C 0.07049 -0.21598 0.07223 -0.21945 0.075 -0.22061 C 0.08421 -0.22477 0.07153 -0.21899 0.08455 -0.22524 C 0.08698 -0.22639 0.09167 -0.22848 0.09167 -0.22848 C 0.14202 -0.22616 0.17778 -0.23033 0.22153 -0.21574 C 0.23108 -0.20811 0.23803 -0.2007 0.24896 -0.19838 C 0.2625 -0.1882 0.275 -0.18079 0.29063 -0.17778 C 0.30643 -0.1713 0.31962 -0.16551 0.33577 -0.16343 C 0.41841 -0.11783 0.50816 -0.10949 0.59653 -0.10949 " pathEditMode="relative" ptsTypes="fffffffffffffffA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5.92593E-6 C -0.00243 -0.01251 -0.00364 -0.01459 -0.00833 -0.02547 C -0.00902 -0.03936 -0.0085 -0.05765 -0.01198 -0.0713 C -0.01041 -0.13751 -0.00972 -0.20371 -0.00711 -0.26991 C -0.00677 -0.27802 -0.00243 -0.2889 0.00226 -0.29353 C 0.00313 -0.29723 0.00313 -0.3014 0.00469 -0.30464 C 0.00573 -0.30695 0.00851 -0.30718 0.00955 -0.3095 C 0.01059 -0.31181 0.00955 -0.31505 0.01059 -0.31737 C 0.01355 -0.32385 0.01806 -0.32871 0.02136 -0.33496 C 0.0257 -0.3338 0.03039 -0.33403 0.03455 -0.33172 C 0.03941 -0.32894 0.04254 -0.31135 0.04757 -0.30464 C 0.05 -0.2926 0.05087 -0.2838 0.05712 -0.27292 C 0.06181 -0.26459 0.07136 -0.24769 0.07136 -0.24769 C 0.07431 -0.23218 0.07014 -0.25024 0.08212 -0.22547 C 0.08768 -0.2139 0.08594 -0.19931 0.09636 -0.1889 C 0.10625 -0.15973 0.11528 -0.12987 0.12379 -0.10001 C 0.12605 -0.07015 0.12379 -0.08913 0.13455 -0.04445 C 0.14063 -0.01899 0.14323 0.00694 0.15122 0.03171 C 0.15365 0.05046 0.15799 0.06759 0.16181 0.08564 C 0.16563 0.1037 0.16806 0.12198 0.17257 0.13981 C 0.17691 0.18448 0.18455 0.22823 0.18802 0.27314 C 0.1875 0.29166 0.18455 0.31018 0.18455 0.3287 C 0.18455 0.34722 0.18594 0.36573 0.18681 0.38425 C 0.18716 0.39004 0.18802 0.40161 0.18802 0.40161 " pathEditMode="relative" ptsTypes="fffffffffffffffffffffff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https://photoshop-kopona.com/uploads/posts/2019-05/1557078122_children-autumn-background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6392" name="Picture 8" descr="https://catherineasquithgallery.com/uploads/posts/2021-03/1614557815_24-p-kartinka-dereva-bez-listev-na-belom-fone-2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4743"/>
            <a:ext cx="6482651" cy="5733257"/>
          </a:xfrm>
          <a:prstGeom prst="rect">
            <a:avLst/>
          </a:prstGeom>
          <a:noFill/>
        </p:spPr>
      </p:pic>
      <p:pic>
        <p:nvPicPr>
          <p:cNvPr id="1026" name="Picture 2" descr="https://catherineasquithgallery.com/uploads/posts/2021-03/1614556702_4-p-osennie-listya-na-belom-fone-kartinki-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1124744"/>
            <a:ext cx="1594718" cy="1368152"/>
          </a:xfrm>
          <a:prstGeom prst="rect">
            <a:avLst/>
          </a:prstGeom>
          <a:noFill/>
        </p:spPr>
      </p:pic>
      <p:pic>
        <p:nvPicPr>
          <p:cNvPr id="5" name="Picture 2" descr="https://catherineasquithgallery.com/uploads/posts/2021-03/1614556702_4-p-osennie-listya-na-belom-fone-kartinki-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1988840"/>
            <a:ext cx="1594718" cy="1368152"/>
          </a:xfrm>
          <a:prstGeom prst="rect">
            <a:avLst/>
          </a:prstGeom>
          <a:noFill/>
        </p:spPr>
      </p:pic>
      <p:pic>
        <p:nvPicPr>
          <p:cNvPr id="6" name="Picture 2" descr="https://catherineasquithgallery.com/uploads/posts/2021-03/1614556702_4-p-osennie-listya-na-belom-fone-kartinki-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2996952"/>
            <a:ext cx="1594718" cy="1368152"/>
          </a:xfrm>
          <a:prstGeom prst="rect">
            <a:avLst/>
          </a:prstGeom>
          <a:noFill/>
        </p:spPr>
      </p:pic>
      <p:pic>
        <p:nvPicPr>
          <p:cNvPr id="7" name="Picture 2" descr="https://catherineasquithgallery.com/uploads/posts/2021-03/1614556702_4-p-osennie-listya-na-belom-fone-kartinki-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3501008"/>
            <a:ext cx="1594718" cy="1368152"/>
          </a:xfrm>
          <a:prstGeom prst="rect">
            <a:avLst/>
          </a:prstGeom>
          <a:noFill/>
        </p:spPr>
      </p:pic>
      <p:pic>
        <p:nvPicPr>
          <p:cNvPr id="8" name="Picture 2" descr="https://catherineasquithgallery.com/uploads/posts/2021-03/1614556702_4-p-osennie-listya-na-belom-fone-kartinki-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405275">
            <a:off x="4567864" y="3354760"/>
            <a:ext cx="1594718" cy="1368152"/>
          </a:xfrm>
          <a:prstGeom prst="rect">
            <a:avLst/>
          </a:prstGeom>
          <a:noFill/>
        </p:spPr>
      </p:pic>
      <p:pic>
        <p:nvPicPr>
          <p:cNvPr id="9" name="Picture 2" descr="https://catherineasquithgallery.com/uploads/posts/2021-03/1614556702_4-p-osennie-listya-na-belom-fone-kartinki-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427244">
            <a:off x="-95241" y="2641421"/>
            <a:ext cx="1594718" cy="1368152"/>
          </a:xfrm>
          <a:prstGeom prst="rect">
            <a:avLst/>
          </a:prstGeom>
          <a:noFill/>
        </p:spPr>
      </p:pic>
      <p:pic>
        <p:nvPicPr>
          <p:cNvPr id="10" name="Picture 2" descr="https://catherineasquithgallery.com/uploads/posts/2021-03/1614556702_4-p-osennie-listya-na-belom-fone-kartinki-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93277">
            <a:off x="1992991" y="1633308"/>
            <a:ext cx="1594718" cy="1368152"/>
          </a:xfrm>
          <a:prstGeom prst="rect">
            <a:avLst/>
          </a:prstGeom>
          <a:noFill/>
        </p:spPr>
      </p:pic>
      <p:pic>
        <p:nvPicPr>
          <p:cNvPr id="11" name="Picture 2" descr="https://catherineasquithgallery.com/uploads/posts/2021-03/1614556702_4-p-osennie-listya-na-belom-fone-kartinki-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93277">
            <a:off x="1958549" y="3649370"/>
            <a:ext cx="1594718" cy="1368152"/>
          </a:xfrm>
          <a:prstGeom prst="rect">
            <a:avLst/>
          </a:prstGeom>
          <a:noFill/>
        </p:spPr>
      </p:pic>
      <p:pic>
        <p:nvPicPr>
          <p:cNvPr id="12" name="Picture 2" descr="https://catherineasquithgallery.com/uploads/posts/2021-03/1614556702_4-p-osennie-listya-na-belom-fone-kartinki-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617346">
            <a:off x="3167613" y="1341955"/>
            <a:ext cx="1594718" cy="1368152"/>
          </a:xfrm>
          <a:prstGeom prst="rect">
            <a:avLst/>
          </a:prstGeom>
          <a:noFill/>
        </p:spPr>
      </p:pic>
      <p:pic>
        <p:nvPicPr>
          <p:cNvPr id="13" name="Picture 2" descr="https://catherineasquithgallery.com/uploads/posts/2021-03/1614556702_4-p-osennie-listya-na-belom-fone-kartinki-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617346">
            <a:off x="4391749" y="1557981"/>
            <a:ext cx="1594718" cy="1368152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467544" y="260648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Упражнение 4. «Осенние листочки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07704" y="980728"/>
            <a:ext cx="6048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Подуй так, чтобы с дерева опали осенние листья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6" descr="https://i.pinimg.com/originals/80/9b/40/809b40f1c99aec99cccbb53d0dc587c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1196752"/>
            <a:ext cx="3893443" cy="4194985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discrete" valueType="clr">
                                      <p:cBhvr override="childStyle">
                                        <p:cTn id="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7.40741E-6 C -0.00208 -0.01274 0.00018 -0.00556 -0.0092 -0.01829 C -0.01215 -0.02246 -0.02066 -0.03635 -0.02396 -0.03797 C -0.02725 -0.03959 -0.02778 -0.03959 -0.03073 -0.0426 C -0.03576 -0.04792 -0.03663 -0.04978 -0.04323 -0.05163 C -0.05416 -0.0588 -0.06684 -0.05209 -0.07847 -0.05001 C -0.08333 -0.04816 -0.08732 -0.04445 -0.09219 -0.0426 C -0.09323 -0.04005 -0.09392 -0.03704 -0.09548 -0.03496 C -0.09635 -0.0338 -0.09791 -0.03403 -0.09896 -0.03334 C -0.10347 -0.03033 -0.10139 -0.03079 -0.10469 -0.02593 C -0.10677 -0.02269 -0.11146 -0.01667 -0.11146 -0.01667 C -0.11389 -0.00695 -0.11719 -0.00186 -0.1217 0.00601 C -0.12378 0.00948 -0.12725 0.01666 -0.12725 0.01666 C -0.12969 0.03171 -0.13038 0.04722 -0.13298 0.06203 C -0.13212 0.08356 -0.1335 0.11481 -0.12725 0.13772 C -0.12587 0.15115 -0.12239 0.1655 -0.11719 0.17708 C -0.11493 0.19745 -0.11823 0.17893 -0.11146 0.19536 C -0.10972 0.19953 -0.10937 0.20462 -0.10798 0.20902 C -0.10555 0.22684 -0.1092 0.20809 -0.10347 0.22106 C -0.0967 0.2361 -0.10694 0.22013 -0.1 0.23032 C -0.09809 0.24143 -0.10052 0.23147 -0.09444 0.24374 C -0.0875 0.25786 -0.09618 0.24235 -0.09097 0.25601 C -0.08837 0.26296 -0.08732 0.26087 -0.0842 0.26666 C -0.08212 0.27059 -0.08073 0.27499 -0.07847 0.2787 C -0.07725 0.28078 -0.07621 0.28263 -0.075 0.28472 C -0.07378 0.29189 -0.07222 0.29467 -0.06823 0.29999 C -0.06684 0.30578 -0.06371 0.30972 -0.06146 0.31504 C -0.06041 0.32175 -0.05816 0.32546 -0.05694 0.33171 C -0.05503 0.34189 -0.05347 0.35208 -0.05121 0.36203 C -0.05087 0.36666 -0.05087 0.37129 -0.05 0.37569 C -0.04965 0.37777 -0.04809 0.37962 -0.04774 0.38171 C -0.04705 0.38564 -0.04739 0.38981 -0.0467 0.39374 C -0.04409 0.40717 -0.04444 0.39212 -0.04444 0.40138 " pathEditMode="relative" ptsTypes="ffffffffffffffffffffffffffffffff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C 0.00538 0.00046 0.01076 -0.00024 0.01597 0.00162 C 0.0191 0.00277 0.02083 0.00787 0.02396 0.00926 C 0.025 0.01064 0.02587 0.01273 0.02725 0.01365 C 0.02864 0.01481 0.03073 0.01389 0.03194 0.01527 C 0.03489 0.01828 0.03663 0.02314 0.03975 0.02592 C 0.0441 0.02986 0.04844 0.03472 0.05225 0.03958 C 0.06094 0.05092 0.046 0.03541 0.0592 0.05 C 0.06962 0.06134 0.08125 0.07106 0.08871 0.08657 C 0.0901 0.09236 0.09375 0.09444 0.09548 0.1 C 0.10052 0.11597 0.10434 0.13356 0.10798 0.15 C 0.11128 0.18796 0.1059 0.22523 0.08646 0.25324 C 0.08385 0.2625 0.07795 0.2706 0.07396 0.27893 C 0.07239 0.28217 0.07274 0.28611 0.0717 0.28958 C 0.06788 0.30254 0.06337 0.31389 0.06024 0.32731 C 0.05937 0.33634 0.05746 0.34166 0.05573 0.35 C 0.05503 0.35787 0.05416 0.36527 0.05225 0.37291 C 0.0526 0.3875 0.05243 0.40208 0.05347 0.41666 C 0.05364 0.41805 0.05521 0.41851 0.05573 0.4199 C 0.05642 0.42176 0.05625 0.42407 0.05694 0.42592 C 0.05972 0.4324 0.06475 0.4368 0.06719 0.44398 C 0.07448 0.46504 0.09531 0.48726 0.11024 0.49861 C 0.11736 0.50416 0.12291 0.51389 0.12969 0.5199 C 0.13975 0.52893 0.12448 0.51064 0.1375 0.5243 C 0.1434 0.53055 0.14427 0.53518 0.15121 0.53796 C 0.15503 0.54305 0.15833 0.54375 0.1625 0.54861 C 0.17031 0.55764 0.16111 0.54838 0.17048 0.56064 C 0.17361 0.56481 0.1783 0.56805 0.18194 0.57129 C 0.18403 0.57986 0.18472 0.58564 0.18871 0.59259 C 0.19201 0.60625 0.19531 0.6199 0.20121 0.63194 C 0.20156 0.63356 0.20173 0.63518 0.20225 0.63657 C 0.20295 0.63865 0.20399 0.64051 0.20469 0.64259 C 0.20607 0.64722 0.20555 0.65231 0.20798 0.65625 " pathEditMode="relative" ptsTypes="ffffffffffffffffffffffffffffffffA">
                                      <p:cBhvr>
                                        <p:cTn id="2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C -0.00329 -0.01481 -0.01805 -0.00532 -0.02725 -0.00162 C -0.03784 0.00926 -0.03281 0.00579 -0.04201 0.01065 C -0.04635 0.01806 -0.05208 0.02524 -0.05798 0.03033 C -0.06232 0.03889 -0.06284 0.04283 -0.06927 0.04699 C -0.071 0.05556 -0.07534 0.06181 -0.07829 0.06968 C -0.08038 0.07524 -0.08125 0.08218 -0.08298 0.08797 C -0.08385 0.09769 -0.08524 0.10695 -0.08628 0.11667 C -0.08593 0.14954 -0.09392 0.2132 -0.07604 0.25 C -0.07465 0.25649 -0.07083 0.25949 -0.06823 0.26505 C -0.0625 0.27709 -0.05416 0.29514 -0.04548 0.30301 C -0.04201 0.31459 -0.02934 0.33473 -0.02152 0.34237 C -0.01701 0.35139 -0.01145 0.3544 -0.00573 0.36204 C -0.00138 0.36783 0.00382 0.37246 0.00799 0.37871 C 0.01112 0.38334 0.0132 0.38912 0.01598 0.39399 C 0.01737 0.40255 0.02223 0.4051 0.02622 0.41204 C 0.02709 0.41621 0.02726 0.41783 0.02952 0.4213 C 0.03247 0.42547 0.03872 0.43334 0.03872 0.43334 C 0.04219 0.44514 0.05139 0.45324 0.05452 0.46505 C 0.05625 0.4713 0.05868 0.47778 0.06146 0.48334 C 0.06372 0.49306 0.06077 0.48403 0.07049 0.49537 C 0.07726 0.50324 0.07761 0.5176 0.08421 0.5257 C 0.08646 0.53311 0.08768 0.53843 0.09098 0.54514 C 0.09462 0.5625 0.09184 0.55649 0.09671 0.56482 C 0.1 0.58519 0.09462 0.55811 0.10122 0.5757 C 0.10417 0.58357 0.104 0.59283 0.10573 0.60139 C 0.10643 0.60463 0.10799 0.61204 0.10799 0.61204 C 0.10903 0.63287 0.11025 0.65324 0.11025 0.67431 " pathEditMode="relative" ptsTypes="fffffffffffffffffffffffffffA">
                                      <p:cBhvr>
                                        <p:cTn id="2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5.55556E-6 C 0.00173 0.0176 0.00364 0.03589 0.00677 0.05325 C 0.00798 0.05996 0.01041 0.06621 0.01146 0.07292 C 0.01232 0.07871 0.01302 0.08612 0.01597 0.09098 C 0.0184 0.09491 0.02396 0.10163 0.02396 0.10163 C 0.02864 0.12038 0.02291 0.10302 0.03073 0.11528 C 0.0401 0.12987 0.02465 0.11274 0.0375 0.12593 C 0.04097 0.13403 0.04392 0.13843 0.04774 0.14561 C 0.05434 0.15834 0.05416 0.16135 0.0625 0.16991 C 0.06423 0.17616 0.07187 0.18565 0.07621 0.18959 C 0.08055 0.20116 0.08767 0.21065 0.09323 0.2213 C 0.09531 0.22547 0.1 0.23334 0.1 0.23334 C 0.10173 0.24005 0.10468 0.24468 0.10902 0.24862 C 0.10989 0.2507 0.11076 0.25255 0.11146 0.25464 C 0.11198 0.25602 0.11198 0.25788 0.1125 0.25927 C 0.11423 0.26436 0.11823 0.27431 0.11823 0.27431 C 0.11857 0.2764 0.11875 0.27848 0.11927 0.28033 C 0.11979 0.28195 0.121 0.28334 0.12152 0.28496 C 0.12343 0.29167 0.12309 0.297 0.12621 0.30325 C 0.13437 0.3639 0.12934 0.43334 0.12847 0.49098 C 0.1283 0.5007 0.125 0.51991 0.125 0.51991 C 0.12396 0.53936 0.12343 0.56482 0.11597 0.58195 C 0.11441 0.58959 0.11475 0.59653 0.11146 0.60325 C 0.10885 0.61876 0.1125 0.60371 0.10677 0.61528 C 0.10607 0.61667 0.10625 0.61852 0.10573 0.61991 C 0.10521 0.62153 0.10416 0.62292 0.10347 0.62431 C 0.10312 0.62686 0.10295 0.6294 0.10225 0.63195 C 0.10173 0.63403 0.1 0.63797 0.1 0.63797 " pathEditMode="relative" ptsTypes="fffffffffffffffffffffffffff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96296E-6 C -0.00382 0.00301 -0.00781 0.00533 -0.01129 0.00903 C -0.01459 0.01273 -0.01615 0.01621 -0.02031 0.01829 C -0.02865 0.03889 -0.04549 0.06088 -0.05781 0.07732 C -0.06476 0.08658 -0.06788 0.09861 -0.07604 0.10602 C -0.07743 0.1132 -0.08403 0.1257 -0.08403 0.1257 C -0.08472 0.12917 -0.08507 0.1331 -0.08629 0.13634 C -0.08698 0.1382 -0.08889 0.13912 -0.08976 0.14097 C -0.09097 0.14375 -0.0915 0.14699 -0.09202 0.15 C -0.09254 0.15255 -0.09219 0.15533 -0.09306 0.15764 C -0.09514 0.1632 -0.09861 0.16736 -0.10104 0.17269 C -0.10261 0.18241 -0.10434 0.18773 -0.10903 0.1956 C -0.11146 0.20417 -0.1099 0.19884 -0.11476 0.21227 C -0.11545 0.21435 -0.11702 0.21829 -0.11702 0.21829 C -0.11979 0.24259 -0.12327 0.25255 -0.12952 0.2757 C -0.12986 0.28079 -0.12952 0.28611 -0.13056 0.29097 C -0.13108 0.29375 -0.13351 0.2956 -0.13403 0.29861 C -0.13507 0.30509 -0.13455 0.31181 -0.13525 0.31829 C -0.13785 0.34537 -0.14115 0.3669 -0.14653 0.39236 C -0.14792 0.41227 -0.15087 0.43171 -0.15677 0.45 C -0.15799 0.46019 -0.16007 0.47107 -0.16354 0.48033 C -0.16545 0.49259 -0.16719 0.49398 -0.16927 0.50903 C -0.16979 0.51296 -0.17275 0.51597 -0.17379 0.51968 C -0.17656 0.5294 -0.17778 0.53912 -0.18056 0.54861 C -0.18247 0.56505 -0.18177 0.55556 -0.18177 0.57732 " pathEditMode="relative" ptsTypes="ffffffffffffffffffffffffA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5.18519E-6 C -0.00104 0.01689 -0.00225 0.02985 -0.00677 0.04536 C -0.00937 0.08471 -0.01128 0.12453 0.00677 0.1574 C 0.0092 0.16666 0.00608 0.15809 0.01129 0.16504 C 0.01459 0.16967 0.01268 0.16897 0.01476 0.17406 C 0.0165 0.17823 0.02049 0.18633 0.02049 0.18633 C 0.0217 0.19351 0.02327 0.19606 0.02726 0.20138 C 0.03143 0.22198 0.02483 0.19305 0.03177 0.21203 C 0.03264 0.21434 0.03229 0.21735 0.03299 0.21967 C 0.03785 0.23656 0.04341 0.253 0.04653 0.27106 C 0.04688 0.28981 0.04618 0.30856 0.04775 0.32707 C 0.04809 0.33078 0.05087 0.33309 0.05226 0.33633 C 0.05452 0.34166 0.05417 0.35161 0.05677 0.35601 C 0.05782 0.35763 0.0599 0.35786 0.06129 0.35902 C 0.06389 0.3611 0.06545 0.36527 0.06823 0.36666 C 0.08108 0.37314 0.11789 0.37106 0.12049 0.37106 C 0.14323 0.3861 0.15278 0.38471 0.17952 0.38471 " pathEditMode="relative" ptsTypes="ffffffffffffffff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6.66667E-6 C -0.00192 0.00348 -0.00452 0.00649 -0.00574 0.01042 C -0.00765 0.01714 -0.00712 0.02454 -0.00799 0.03172 C -0.00903 0.04144 -0.01042 0.05093 -0.01251 0.06042 C -0.01494 0.09677 -0.01928 0.13357 -0.02397 0.16968 C -0.02449 0.18311 -0.02431 0.19607 -0.02726 0.20903 C -0.02917 0.27709 -0.029 0.27385 -0.03403 0.31968 C -0.0356 0.33357 -0.03508 0.34723 -0.03872 0.36042 C -0.03803 0.37616 -0.03751 0.39167 -0.03647 0.40741 C -0.03594 0.4139 -0.02848 0.42408 -0.02848 0.42408 C -0.0257 0.4345 -0.01841 0.44121 -0.01147 0.44677 C -0.01008 0.45695 -0.00834 0.45927 -0.00348 0.46667 " pathEditMode="relative" ptsTypes="fffffffffffA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59259E-6 C 0.00174 0.00555 0.00417 0.01088 0.00573 0.01666 C 0.00955 0.03055 0.00382 0.01851 0.00921 0.0287 C 0.01077 0.03588 0.01112 0.04166 0.01476 0.04699 C 0.01563 0.05162 0.01702 0.05972 0.01927 0.06365 C 0.02205 0.06851 0.03039 0.08009 0.03421 0.08472 C 0.03542 0.09189 0.03855 0.10231 0.04098 0.10902 C 0.04219 0.12384 0.04514 0.13865 0.04775 0.15301 C 0.05035 0.18171 0.05261 0.20185 0.06823 0.22268 C 0.07014 0.23055 0.07431 0.23287 0.07848 0.23773 C 0.08855 0.24976 0.09671 0.26134 0.10921 0.26967 C 0.11216 0.27523 0.11459 0.2743 0.11823 0.2787 C 0.1316 0.29467 0.14254 0.31389 0.16025 0.32106 C 0.16789 0.33125 0.17934 0.3375 0.18976 0.34074 C 0.19549 0.35231 0.20903 0.35185 0.21823 0.35301 C 0.22917 0.3574 0.23993 0.36041 0.25122 0.36203 C 0.25782 0.36527 0.25122 0.36203 0.25799 0.36504 C 0.26025 0.36597 0.26476 0.36805 0.26476 0.36805 " pathEditMode="relative" ptsTypes="fffffffffffffffff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11111E-6 C -0.0007 0.02639 -0.00104 0.04213 -0.00347 0.06527 C -0.00417 0.20601 -0.00087 0.23032 -0.0092 0.32592 C -0.00885 0.34097 -0.00868 0.35625 -0.00799 0.37129 C -0.00712 0.39051 0.00174 0.40995 0.00451 0.42893 C 0.00694 0.44583 0.00608 0.46597 0.01024 0.48194 C 0.0118 0.50509 0.00868 0.52963 0.01354 0.55162 C 0.01424 0.56597 0.01424 0.58148 0.01701 0.5956 C 0.01788 0.60416 0.01823 0.61296 0.02049 0.62129 C 0.02187 0.6368 0.02378 0.65115 0.02378 0.66666 " pathEditMode="relative" ptsTypes="fffffffffA">
                                      <p:cBhvr>
                                        <p:cTn id="5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7.40741E-7 C 0.00625 0.00811 0.0085 0.01991 0.01475 0.02871 C 0.01736 0.0419 0.025 0.04838 0.02951 0.06042 C 0.03489 0.07454 0.03576 0.09306 0.04427 0.1044 C 0.04496 0.10949 0.04531 0.11482 0.04652 0.11968 C 0.04757 0.12385 0.05121 0.13172 0.05121 0.13172 C 0.05225 0.14537 0.05468 0.15718 0.05573 0.17107 C 0.05607 0.20394 0.05503 0.23681 0.05677 0.26968 C 0.05694 0.27338 0.06146 0.27871 0.06146 0.27871 C 0.06302 0.28542 0.07187 0.29468 0.07621 0.30139 C 0.0783 0.30463 0.08298 0.31042 0.08298 0.31042 " pathEditMode="relative" ptsTypes="ffffffffffA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kartinkin.net/uploads/posts/2021-01/1611957741_13-p-osennie-foni-dlya-detskikh-sadov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kartinkin.net/uploads/posts/2021-01/1611957741_13-p-osennie-foni-dlya-detskikh-sadov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kartinkin.net/uploads/posts/2021-01/1611957741_13-p-osennie-foni-dlya-detskikh-sadov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https://photoshop-kopona.com/uploads/posts/2019-05/1557078125_children-autumn-background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39552" y="332656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Упражнение 5. «Кто спрятался?»</a:t>
            </a:r>
            <a:endParaRPr lang="ru-RU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9632" y="1052736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Подуй на листья и посмотри, кто в них спрятался</a:t>
            </a:r>
            <a:r>
              <a:rPr lang="ru-RU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8" name="Picture 14" descr="https://creazilla-store.fra1.digitaloceanspaces.com/cliparts/6223/hedgehog-with-apple-mushroom-and-leaf-clipart-m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4077072"/>
            <a:ext cx="2549157" cy="1985156"/>
          </a:xfrm>
          <a:prstGeom prst="rect">
            <a:avLst/>
          </a:prstGeom>
          <a:noFill/>
        </p:spPr>
      </p:pic>
      <p:pic>
        <p:nvPicPr>
          <p:cNvPr id="1040" name="Picture 16" descr="https://catherineasquithgallery.com/uploads/posts/2021-03/1614582576_71-p-kartinki-listev-na-belom-fone-9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4581128"/>
            <a:ext cx="2376264" cy="1634394"/>
          </a:xfrm>
          <a:prstGeom prst="rect">
            <a:avLst/>
          </a:prstGeom>
          <a:noFill/>
        </p:spPr>
      </p:pic>
      <p:pic>
        <p:nvPicPr>
          <p:cNvPr id="14" name="Picture 16" descr="https://catherineasquithgallery.com/uploads/posts/2021-03/1614582576_71-p-kartinki-listev-na-belom-fone-9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4752792">
            <a:off x="3895167" y="4966252"/>
            <a:ext cx="2376264" cy="1634394"/>
          </a:xfrm>
          <a:prstGeom prst="rect">
            <a:avLst/>
          </a:prstGeom>
          <a:noFill/>
        </p:spPr>
      </p:pic>
      <p:pic>
        <p:nvPicPr>
          <p:cNvPr id="1042" name="Picture 18" descr="https://zabavniks.com/wp-content/uploads/2018/02/List_klenovyy_6_0601162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592952">
            <a:off x="4075995" y="4516548"/>
            <a:ext cx="2025528" cy="1944216"/>
          </a:xfrm>
          <a:prstGeom prst="rect">
            <a:avLst/>
          </a:prstGeom>
          <a:noFill/>
        </p:spPr>
      </p:pic>
      <p:pic>
        <p:nvPicPr>
          <p:cNvPr id="16" name="Picture 18" descr="https://zabavniks.com/wp-content/uploads/2018/02/List_klenovyy_6_0601162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525344">
            <a:off x="2810737" y="3897747"/>
            <a:ext cx="2025528" cy="1944216"/>
          </a:xfrm>
          <a:prstGeom prst="rect">
            <a:avLst/>
          </a:prstGeom>
          <a:noFill/>
        </p:spPr>
      </p:pic>
      <p:pic>
        <p:nvPicPr>
          <p:cNvPr id="1044" name="Picture 20" descr="https://img-fotki.yandex.ru/get/57110/200418627.186/0_1813c0_7205e421_or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581128"/>
            <a:ext cx="2116348" cy="1772816"/>
          </a:xfrm>
          <a:prstGeom prst="rect">
            <a:avLst/>
          </a:prstGeom>
          <a:noFill/>
        </p:spPr>
      </p:pic>
      <p:pic>
        <p:nvPicPr>
          <p:cNvPr id="18" name="Picture 20" descr="https://img-fotki.yandex.ru/get/57110/200418627.186/0_1813c0_7205e421_or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056297">
            <a:off x="2053353" y="4251085"/>
            <a:ext cx="2116348" cy="1772816"/>
          </a:xfrm>
          <a:prstGeom prst="rect">
            <a:avLst/>
          </a:prstGeom>
          <a:noFill/>
        </p:spPr>
      </p:pic>
      <p:pic>
        <p:nvPicPr>
          <p:cNvPr id="19" name="Picture 2" descr="https://catherineasquithgallery.com/uploads/posts/2021-03/1614556702_4-p-osennie-listya-na-belom-fone-kartinki-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1920" y="3717032"/>
            <a:ext cx="1666726" cy="1429930"/>
          </a:xfrm>
          <a:prstGeom prst="rect">
            <a:avLst/>
          </a:prstGeom>
          <a:noFill/>
        </p:spPr>
      </p:pic>
      <p:pic>
        <p:nvPicPr>
          <p:cNvPr id="20" name="Picture 2" descr="https://catherineasquithgallery.com/uploads/posts/2021-03/1614556702_4-p-osennie-listya-na-belom-fone-kartinki-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820286">
            <a:off x="3091475" y="4783157"/>
            <a:ext cx="2157043" cy="1850586"/>
          </a:xfrm>
          <a:prstGeom prst="rect">
            <a:avLst/>
          </a:prstGeom>
          <a:noFill/>
        </p:spPr>
      </p:pic>
      <p:pic>
        <p:nvPicPr>
          <p:cNvPr id="21" name="Picture 6" descr="https://i.pinimg.com/originals/80/9b/40/809b40f1c99aec99cccbb53d0dc587c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63688" y="620688"/>
            <a:ext cx="4829547" cy="5203590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discrete" valueType="clr">
                                      <p:cBhvr override="childStyle">
                                        <p:cTn id="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7.40741E-7 C -0.00191 -0.00046 -0.00399 -0.00046 -0.00573 -0.00139 C -0.00902 -0.00324 -0.01562 -0.02106 -0.01823 -0.02569 C -0.01979 -0.03541 -0.02152 -0.0449 -0.02274 -0.05463 C -0.021 -0.11782 -0.03055 -0.09004 -0.01475 -0.10463 C -0.00677 -0.12153 0.01059 -0.14606 0.025 -0.15301 C 0.03143 -0.15972 0.03785 -0.1618 0.04549 -0.16504 C 0.05035 -0.16713 0.05417 -0.17361 0.05921 -0.1743 C 0.06441 -0.17523 0.0698 -0.17523 0.075 -0.17569 C 0.12032 -0.18657 0.19306 -0.18102 0.22171 -0.18171 C 0.23143 -0.18287 0.23768 -0.18518 0.24671 -0.18796 C 0.25 -0.18912 0.25677 -0.19097 0.25677 -0.19097 C 0.26459 -0.19768 0.25487 -0.19028 0.26823 -0.19537 C 0.26962 -0.19583 0.27049 -0.19768 0.27171 -0.19838 C 0.275 -0.20023 0.28177 -0.20301 0.28177 -0.20301 C 0.28924 -0.21041 0.29896 -0.21528 0.30799 -0.21805 C 0.31164 -0.22546 0.32066 -0.22801 0.32622 -0.23333 C 0.33889 -0.2456 0.35261 -0.25648 0.36476 -0.26967 C 0.36806 -0.27338 0.37014 -0.27916 0.37396 -0.28171 C 0.3783 -0.28472 0.38177 -0.28634 0.38525 -0.29097 C 0.39167 -0.29953 0.39705 -0.30949 0.40452 -0.31666 C 0.41146 -0.32315 0.41858 -0.3287 0.425 -0.33634 C 0.43959 -0.35393 0.45348 -0.37315 0.46927 -0.38935 C 0.47275 -0.39791 0.47552 -0.40046 0.48177 -0.40602 C 0.48525 -0.41273 0.48959 -0.41458 0.49427 -0.41967 C 0.49844 -0.4243 0.50139 -0.43055 0.50573 -0.43472 C 0.50921 -0.43796 0.50973 -0.43796 0.5125 -0.44236 C 0.51372 -0.44421 0.51598 -0.44838 0.51598 -0.44838 " pathEditMode="relative" ptsTypes="fffffffffffffffffffffffffffA">
                                      <p:cBhvr>
                                        <p:cTn id="20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81481E-6 C -0.00851 -0.00741 -0.01719 -0.01412 -0.02726 -0.01667 C -0.03542 -0.02454 -0.04497 -0.03171 -0.05451 -0.03634 C -0.05833 -0.04004 -0.06267 -0.04259 -0.06597 -0.04699 C -0.06892 -0.05092 -0.075 -0.05903 -0.075 -0.05903 C -0.07743 -0.06829 -0.07535 -0.0625 -0.0842 -0.0743 C -0.0875 -0.0787 -0.08854 -0.08472 -0.09201 -0.08935 C -0.09965 -0.15694 -0.09392 -0.12546 -0.09774 -0.27129 C -0.09809 -0.28634 -0.11042 -0.30879 -0.11945 -0.31667 C -0.12257 -0.32245 -0.12674 -0.3287 -0.13073 -0.33333 C -0.13281 -0.33565 -0.1375 -0.33935 -0.1375 -0.33935 C -0.1408 -0.34606 -0.14653 -0.34954 -0.15226 -0.35162 C -0.15781 -0.35879 -0.16424 -0.36667 -0.1717 -0.36967 C -0.17656 -0.37407 -0.18177 -0.37731 -0.1875 -0.37893 C -0.19635 -0.38495 -0.20608 -0.38657 -0.21597 -0.38796 C -0.22379 -0.39329 -0.23073 -0.39282 -0.23976 -0.39398 C -0.24896 -0.39838 -0.28316 -0.40162 -0.28976 -0.40301 C -0.33038 -0.40208 -0.34757 -0.40532 -0.37951 -0.3956 C -0.3842 -0.38935 -0.39028 -0.39028 -0.3967 -0.38935 C -0.40382 -0.38264 -0.39497 -0.39004 -0.40781 -0.38495 C -0.4092 -0.38449 -0.41024 -0.38287 -0.41146 -0.38194 C -0.41754 -0.37778 -0.41823 -0.3787 -0.42604 -0.37731 C -0.43004 -0.37384 -0.43976 -0.37129 -0.43976 -0.37129 C -0.45208 -0.36342 -0.46597 -0.35833 -0.47951 -0.35602 C -0.48073 -0.35555 -0.48177 -0.35509 -0.48299 -0.35463 C -0.48455 -0.35417 -0.4875 -0.35301 -0.4875 -0.35301 " pathEditMode="relative" ptsTypes="fffffffffffffffffffffffff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85185E-6 C -0.0026 -0.00047 -0.00538 -0.00047 -0.00799 -0.00139 C -0.01337 -0.00348 -0.01753 -0.00973 -0.02153 -0.01505 C -0.03108 -0.02778 -0.04045 -0.04005 -0.05104 -0.05139 C -0.05243 -0.05787 -0.05417 -0.06204 -0.05799 -0.06667 C -0.06024 -0.08264 -0.05712 -0.06528 -0.0625 -0.08172 C -0.06528 -0.09051 -0.06632 -0.10394 -0.07153 -0.11042 C -0.07326 -0.12269 -0.07378 -0.12917 -0.0783 -0.13935 C -0.08142 -0.18264 -0.08854 -0.24098 -0.07378 -0.28033 C -0.07187 -0.28565 -0.06823 -0.28912 -0.0658 -0.29398 C -0.06406 -0.30139 -0.05989 -0.30718 -0.05677 -0.31366 C -0.05069 -0.32662 -0.04323 -0.33635 -0.03524 -0.34699 C -0.03038 -0.35348 -0.02656 -0.36204 -0.02049 -0.36667 C -0.01788 -0.36875 -0.01493 -0.37014 -0.0125 -0.37292 C -0.00069 -0.38519 0.00903 -0.40047 0.02396 -0.40602 C 0.02795 -0.41273 0.02969 -0.41667 0.03524 -0.42107 C 0.04167 -0.42616 0.03958 -0.42153 0.04445 -0.42709 C 0.05261 -0.43635 0.07049 -0.44815 0.08073 -0.45301 C 0.08733 -0.46135 0.08056 -0.4544 0.08976 -0.45903 C 0.10139 -0.46505 0.11267 -0.47593 0.125 -0.47871 C 0.12761 -0.48056 0.13056 -0.48125 0.13299 -0.48357 C 0.14115 -0.49051 0.13142 -0.48588 0.14097 -0.48935 C 0.14688 -0.49445 0.14601 -0.49653 0.15347 -0.49861 C 0.16007 -0.50741 0.15313 -0.49977 0.16372 -0.5044 C 0.16597 -0.50556 0.17622 -0.5132 0.17847 -0.51505 C 0.18767 -0.52246 0.19722 -0.53195 0.20573 -0.54074 C 0.2184 -0.55394 0.20451 -0.54121 0.2125 -0.55139 C 0.22691 -0.56991 0.23576 -0.58935 0.24774 -0.61042 C 0.25278 -0.61922 0.25729 -0.62894 0.2625 -0.63773 C 0.26684 -0.64514 0.27274 -0.65232 0.27622 -0.66042 C 0.27934 -0.6676 0.28281 -0.675 0.28646 -0.68172 C 0.29132 -0.69051 0.29722 -0.69908 0.30122 -0.70903 " pathEditMode="relative" ptsTypes="fffffffffffffffffffffffffffffffA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7.77778E-6 C 0.02084 -0.00834 0.03004 -0.00047 0.05921 0.003 C 0.06771 0.00833 0.07622 0.0111 0.08421 0.01828 C 0.09549 0.02847 0.08664 0.02407 0.09427 0.02731 C 0.09723 0.03101 0.10087 0.03379 0.10348 0.03796 C 0.1066 0.04282 0.10747 0.05092 0.11025 0.05624 C 0.11702 0.06898 0.12309 0.0824 0.12726 0.09698 C 0.13056 0.10902 0.13177 0.11203 0.13525 0.12291 C 0.13646 0.12638 0.13872 0.13333 0.13872 0.13333 C 0.13907 0.13749 0.13889 0.14166 0.13976 0.1456 C 0.14011 0.14722 0.14167 0.14837 0.14202 0.14999 C 0.14653 0.17152 0.13941 0.15416 0.14671 0.16967 C 0.1474 0.17985 0.14914 0.19027 0.15122 0.19999 C 0.15348 0.21018 0.15921 0.23032 0.15921 0.23032 C 0.16198 0.25439 0.15782 0.22569 0.16372 0.24698 C 0.16667 0.25717 0.16598 0.26273 0.16927 0.27129 C 0.17518 0.28634 0.18143 0.30092 0.1875 0.31527 C 0.19688 0.33726 0.20469 0.36064 0.21702 0.38032 C 0.21893 0.38333 0.22188 0.38495 0.22396 0.38796 C 0.23993 0.41041 0.24046 0.41226 0.2625 0.42893 C 0.29862 0.45624 0.33473 0.48564 0.37726 0.49097 C 0.39462 0.49999 0.41146 0.50439 0.42952 0.51064 C 0.49879 0.51018 0.56823 0.5111 0.6375 0.50925 C 0.65487 0.50879 0.67032 0.49698 0.6875 0.49398 C 0.70052 0.48703 0.71372 0.48124 0.72726 0.47592 C 0.7382 0.46735 0.75018 0.46388 0.76025 0.453 C 0.76858 0.44374 0.78716 0.42638 0.79323 0.41666 C 0.804 0.39953 0.8191 0.37476 0.82622 0.35462 C 0.8316 0.33981 0.83334 0.33055 0.8375 0.31666 C 0.83855 0.30786 0.84098 0.29976 0.84098 0.29097 " pathEditMode="relative" ptsTypes="fffffffffffffffffffffffffffffA">
                                      <p:cBhvr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114 -0.00648 C -0.09114 -0.01134 -0.08316 -0.15208 -0.09809 -0.20509 C -0.0993 -0.22153 -0.10208 -0.23518 -0.10607 -0.25046 C -0.10712 -0.26088 -0.10955 -0.27338 -0.11389 -0.28241 C -0.11823 -0.30486 -0.13194 -0.33055 -0.14219 -0.34907 C -0.14444 -0.35278 -0.14496 -0.35741 -0.14687 -0.36111 C -0.14878 -0.36458 -0.15364 -0.37014 -0.15364 -0.36991 C -0.16128 -0.39421 -0.15243 -0.3713 -0.16163 -0.38542 C -0.17344 -0.40393 -0.15694 -0.38264 -0.16614 -0.39444 C -0.16857 -0.40509 -0.17882 -0.41088 -0.18559 -0.41713 C -0.18732 -0.41852 -0.1875 -0.42153 -0.18871 -0.42315 C -0.19167 -0.42662 -0.19601 -0.42778 -0.19913 -0.43079 C -0.20312 -0.43495 -0.21059 -0.44398 -0.21614 -0.44745 C -0.22361 -0.45185 -0.23125 -0.45509 -0.23871 -0.45949 C -0.26406 -0.47407 -0.23611 -0.46319 -0.25121 -0.46875 C -0.27048 -0.48333 -0.24861 -0.46829 -0.26719 -0.47616 C -0.2809 -0.48171 -0.29253 -0.49051 -0.30694 -0.49282 C -0.3184 -0.4993 -0.33055 -0.50023 -0.34219 -0.50509 C -0.37552 -0.51852 -0.41094 -0.52708 -0.44583 -0.5294 C -0.5191 -0.54606 -0.50069 -0.53657 -0.63542 -0.53542 C -0.6467 -0.53079 -0.65868 -0.52778 -0.67066 -0.52778 " pathEditMode="relative" rAng="0" ptsTypes="ffffffffffffffffffffA">
                                      <p:cBhvr>
                                        <p:cTn id="36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2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6.66667E-6 C -0.00017 -0.00255 -0.00052 -0.0051 -0.00121 -0.00765 C -0.00173 -0.00927 -0.00312 -0.01042 -0.00329 -0.01228 C -0.00538 -0.02038 -0.00555 -0.02755 -0.0092 -0.03496 C -0.01058 -0.04191 -0.01302 -0.04862 -0.01597 -0.05464 C -0.01718 -0.06112 -0.0184 -0.06806 -0.02032 -0.07431 C -0.02117 -0.0764 -0.02187 -0.07848 -0.02274 -0.08033 C -0.02326 -0.08195 -0.02447 -0.08334 -0.02499 -0.08496 C -0.02638 -0.0889 -0.02829 -0.097 -0.02829 -0.097 C -0.02951 -0.11019 -0.03315 -0.12316 -0.03524 -0.13658 C -0.03541 -0.15626 -0.03246 -0.20904 -0.03854 -0.23959 C -0.04079 -0.26459 -0.0434 -0.2889 -0.04756 -0.31367 C -0.04947 -0.32385 -0.04895 -0.33681 -0.05347 -0.34561 C -0.05433 -0.35117 -0.05433 -0.35695 -0.05555 -0.36228 C -0.05677 -0.36691 -0.05954 -0.37015 -0.06145 -0.37431 C -0.06319 -0.38473 -0.07239 -0.40533 -0.07847 -0.41066 C -0.08211 -0.42015 -0.08819 -0.42709 -0.09322 -0.43496 C -0.1059 -0.45556 -0.11683 -0.46505 -0.13281 -0.48033 C -0.14131 -0.4882 -0.14808 -0.49677 -0.15781 -0.50163 C -0.16406 -0.5095 -0.16024 -0.50464 -0.17048 -0.51529 C -0.17135 -0.51644 -0.18263 -0.52038 -0.18402 -0.5213 C -0.19045 -0.52547 -0.1967 -0.52941 -0.20329 -0.53195 C -0.21215 -0.53867 -0.20572 -0.53473 -0.21371 -0.53797 C -0.21701 -0.53936 -0.22395 -0.5426 -0.22395 -0.5426 C -0.23194 -0.55047 -0.23923 -0.55163 -0.24895 -0.55302 C -0.25694 -0.55973 -0.26562 -0.56204 -0.27482 -0.5639 C -0.29027 -0.5713 -0.30677 -0.57593 -0.32274 -0.58033 C -0.33194 -0.58288 -0.33888 -0.58658 -0.34895 -0.58797 C -0.36076 -0.59584 -0.37083 -0.59746 -0.3842 -0.59862 C -0.3894 -0.60001 -0.39461 -0.60209 -0.39982 -0.60302 C -0.41527 -0.60556 -0.44652 -0.60927 -0.44652 -0.60927 C -0.58489 -0.60255 -0.50624 -0.6088 -0.55677 -0.59862 C -0.56493 -0.59329 -0.57812 -0.58959 -0.58732 -0.58797 C -0.59322 -0.58311 -0.59843 -0.58357 -0.60329 -0.57894 C -0.60468 -0.57779 -0.60555 -0.5757 -0.60677 -0.57431 C -0.60885 -0.572 -0.61354 -0.56829 -0.61354 -0.56829 C -0.62465 -0.54769 -0.61649 -0.56575 -0.62031 -0.55163 C -0.62083 -0.54954 -0.62256 -0.54561 -0.62256 -0.54561 " pathEditMode="relative" ptsTypes="fffffffffffffffffffffffffffffffffffffA"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12 -0.02547 C 0.00851 -0.03287 0.01111 -0.03982 0.01424 -0.04607 C 0.01736 -0.06204 0.02535 -0.06852 0.03091 -0.08264 C 0.0342 -0.09121 0.03229 -0.08704 0.03681 -0.09537 C 0.03993 -0.10718 0.03716 -0.09885 0.05 -0.11598 C 0.05938 -0.12848 0.0691 -0.14028 0.07969 -0.15093 C 0.08577 -0.15695 0.08473 -0.15209 0.09288 -0.16343 C 0.1 -0.17338 0.10973 -0.1794 0.11667 -0.18889 C 0.12223 -0.19653 0.11927 -0.19445 0.125 -0.19676 C 0.12865 -0.20185 0.13177 -0.20417 0.13681 -0.20648 C 0.14549 -0.2176 0.13733 -0.20834 0.14879 -0.2176 C 0.15591 -0.22338 0.15973 -0.23125 0.16788 -0.23496 C 0.17969 -0.24584 0.19341 -0.25417 0.20591 -0.26343 C 0.21493 -0.27014 0.22604 -0.28287 0.23559 -0.28565 C 0.24063 -0.29005 0.24532 -0.29445 0.25122 -0.29676 C 0.26129 -0.30625 0.28125 -0.31366 0.29288 -0.31898 C 0.3125 -0.32824 0.33177 -0.34051 0.35226 -0.34607 C 0.36337 -0.35255 0.37483 -0.35648 0.38681 -0.3588 C 0.39636 -0.36598 0.40591 -0.36875 0.41667 -0.37153 C 0.43351 -0.38264 0.42275 -0.37685 0.45 -0.38426 L 0.45 -0.38403 C 0.4632 -0.39074 0.47691 -0.39468 0.49045 -0.4 C 0.49323 -0.40116 0.49618 -0.40162 0.49879 -0.40324 C 0.50243 -0.40533 0.50591 -0.40787 0.50955 -0.40949 C 0.5191 -0.41343 0.52952 -0.41528 0.53924 -0.41898 C 0.55139 -0.42361 0.5625 -0.42963 0.575 -0.43172 C 0.59532 -0.44352 0.61163 -0.44514 0.63334 -0.44931 C 0.64254 -0.45533 0.65261 -0.4588 0.66302 -0.4588 " pathEditMode="relative" rAng="0" ptsTypes="fffffffffffffffffffFfffffffA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" y="-2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7 C -0.00816 -0.0037 -0.0151 -0.00718 -0.02378 -0.00949 C -0.03298 -0.01759 -0.0467 -0.01875 -0.05711 -0.0206 C -0.16527 -0.01736 -0.13211 -0.02477 -0.19288 -0.00324 C -0.20989 0.00995 -0.19184 -0.00185 -0.21198 0.00463 C -0.21944 0.00718 -0.2276 0.01343 -0.23454 0.01736 C -0.24652 0.0243 -0.25833 0.03241 -0.27031 0.03958 C -0.2776 0.04375 -0.28142 0.0493 -0.28941 0.05231 C -0.3 0.0669 -0.28854 0.05347 -0.29878 0.06018 C -0.30816 0.0662 -0.31632 0.07639 -0.32621 0.08102 C -0.33593 0.09352 -0.32343 0.07893 -0.33454 0.08727 C -0.34253 0.09305 -0.346 0.10208 -0.35486 0.10787 C -0.37812 0.13889 -0.34583 0.09745 -0.37031 0.12384 C -0.37187 0.12546 -0.37239 0.12847 -0.37378 0.13009 C -0.37604 0.13264 -0.37864 0.13449 -0.38107 0.13657 C -0.38541 0.14444 -0.38975 0.1463 -0.39531 0.15231 C -0.40243 0.15995 -0.40468 0.16528 -0.41302 0.16991 C -0.42326 0.18356 -0.41232 0.17106 -0.42274 0.17778 C -0.42691 0.18055 -0.43003 0.18634 -0.43437 0.18889 C -0.44236 0.19329 -0.45364 0.19699 -0.4618 0.19838 C -0.48889 0.21042 -0.51892 0.20301 -0.54652 0.20162 C -0.54913 0.18727 -0.55243 0.17361 -0.55711 0.16018 C -0.55937 0.14236 -0.5625 0.12569 -0.56545 0.10787 C -0.56475 0.09676 -0.56493 0.08542 -0.56319 0.07454 C -0.56284 0.07245 -0.56059 0.07153 -0.55954 0.06991 C -0.5552 0.06319 -0.55468 0.06204 -0.54878 0.0588 C -0.54722 0.05787 -0.54409 0.05555 -0.54409 0.05555 " pathEditMode="relative" ptsTypes="ffffffffffffffffffffffffffA">
                                      <p:cBhvr>
                                        <p:cTn id="48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-0.68507 2.22222E-6 " pathEditMode="relative" ptsTypes="AA">
                                      <p:cBhvr>
                                        <p:cTn id="52" dur="3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catherineasquithgallery.com/uploads/posts/2021-03/1614779621_48-p-prazdnichnie-foni-dlya-fotoshopa-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39945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27584" y="260648"/>
            <a:ext cx="79299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Упражнение 6. «День рождения!»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7744" y="980728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Задуй все свечи на праздничном торте!</a:t>
            </a:r>
            <a:endParaRPr lang="ru-RU" sz="2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5" name="Picture 7" descr="https://podacha-blud.com/uploads/posts/2021-08/1627996214_53-p-tort-na-prozrachnom-fone-dlya-fotoshopa-5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556792"/>
            <a:ext cx="7287550" cy="5442889"/>
          </a:xfrm>
          <a:prstGeom prst="rect">
            <a:avLst/>
          </a:prstGeom>
          <a:noFill/>
        </p:spPr>
      </p:pic>
      <p:pic>
        <p:nvPicPr>
          <p:cNvPr id="14" name="Picture 9" descr="https://free-png.ru/wp-content/uploads/2021/11/free-png.ru-1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3140968"/>
            <a:ext cx="385782" cy="512440"/>
          </a:xfrm>
          <a:prstGeom prst="rect">
            <a:avLst/>
          </a:prstGeom>
          <a:noFill/>
        </p:spPr>
      </p:pic>
      <p:pic>
        <p:nvPicPr>
          <p:cNvPr id="15" name="Picture 9" descr="https://free-png.ru/wp-content/uploads/2021/11/free-png.ru-1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2924944"/>
            <a:ext cx="385782" cy="512440"/>
          </a:xfrm>
          <a:prstGeom prst="rect">
            <a:avLst/>
          </a:prstGeom>
          <a:noFill/>
        </p:spPr>
      </p:pic>
      <p:pic>
        <p:nvPicPr>
          <p:cNvPr id="16" name="Picture 9" descr="https://free-png.ru/wp-content/uploads/2021/11/free-png.ru-1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2492896"/>
            <a:ext cx="385782" cy="512440"/>
          </a:xfrm>
          <a:prstGeom prst="rect">
            <a:avLst/>
          </a:prstGeom>
          <a:noFill/>
        </p:spPr>
      </p:pic>
      <p:pic>
        <p:nvPicPr>
          <p:cNvPr id="17" name="Picture 9" descr="https://free-png.ru/wp-content/uploads/2021/11/free-png.ru-1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2060848"/>
            <a:ext cx="385782" cy="512440"/>
          </a:xfrm>
          <a:prstGeom prst="rect">
            <a:avLst/>
          </a:prstGeom>
          <a:noFill/>
        </p:spPr>
      </p:pic>
      <p:pic>
        <p:nvPicPr>
          <p:cNvPr id="18" name="Picture 9" descr="https://free-png.ru/wp-content/uploads/2021/11/free-png.ru-1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2492896"/>
            <a:ext cx="385782" cy="512440"/>
          </a:xfrm>
          <a:prstGeom prst="rect">
            <a:avLst/>
          </a:prstGeom>
          <a:noFill/>
        </p:spPr>
      </p:pic>
      <p:pic>
        <p:nvPicPr>
          <p:cNvPr id="19" name="Picture 9" descr="https://free-png.ru/wp-content/uploads/2021/11/free-png.ru-1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2060848"/>
            <a:ext cx="385782" cy="512440"/>
          </a:xfrm>
          <a:prstGeom prst="rect">
            <a:avLst/>
          </a:prstGeom>
          <a:noFill/>
        </p:spPr>
      </p:pic>
      <p:pic>
        <p:nvPicPr>
          <p:cNvPr id="20" name="Picture 9" descr="https://free-png.ru/wp-content/uploads/2021/11/free-png.ru-1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916832"/>
            <a:ext cx="385782" cy="512440"/>
          </a:xfrm>
          <a:prstGeom prst="rect">
            <a:avLst/>
          </a:prstGeom>
          <a:noFill/>
        </p:spPr>
      </p:pic>
      <p:pic>
        <p:nvPicPr>
          <p:cNvPr id="21" name="Picture 9" descr="https://free-png.ru/wp-content/uploads/2021/11/free-png.ru-1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1844824"/>
            <a:ext cx="385782" cy="512440"/>
          </a:xfrm>
          <a:prstGeom prst="rect">
            <a:avLst/>
          </a:prstGeom>
          <a:noFill/>
        </p:spPr>
      </p:pic>
      <p:pic>
        <p:nvPicPr>
          <p:cNvPr id="22" name="Picture 9" descr="https://free-png.ru/wp-content/uploads/2021/11/free-png.ru-1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2996952"/>
            <a:ext cx="385782" cy="512440"/>
          </a:xfrm>
          <a:prstGeom prst="rect">
            <a:avLst/>
          </a:prstGeom>
          <a:noFill/>
        </p:spPr>
      </p:pic>
      <p:pic>
        <p:nvPicPr>
          <p:cNvPr id="23" name="Picture 9" descr="https://free-png.ru/wp-content/uploads/2021/11/free-png.ru-1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3212976"/>
            <a:ext cx="385782" cy="512440"/>
          </a:xfrm>
          <a:prstGeom prst="rect">
            <a:avLst/>
          </a:prstGeom>
          <a:noFill/>
        </p:spPr>
      </p:pic>
      <p:pic>
        <p:nvPicPr>
          <p:cNvPr id="24" name="Picture 9" descr="https://free-png.ru/wp-content/uploads/2021/11/free-png.ru-1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284984"/>
            <a:ext cx="385782" cy="512440"/>
          </a:xfrm>
          <a:prstGeom prst="rect">
            <a:avLst/>
          </a:prstGeom>
          <a:noFill/>
        </p:spPr>
      </p:pic>
      <p:pic>
        <p:nvPicPr>
          <p:cNvPr id="25" name="Picture 9" descr="https://free-png.ru/wp-content/uploads/2021/11/free-png.ru-1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284984"/>
            <a:ext cx="385782" cy="512440"/>
          </a:xfrm>
          <a:prstGeom prst="rect">
            <a:avLst/>
          </a:prstGeom>
          <a:noFill/>
        </p:spPr>
      </p:pic>
      <p:pic>
        <p:nvPicPr>
          <p:cNvPr id="26" name="Picture 6" descr="https://i.pinimg.com/originals/80/9b/40/809b40f1c99aec99cccbb53d0dc587c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980728"/>
            <a:ext cx="4477741" cy="4824536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discrete" valueType="clr">
                                      <p:cBhvr override="childStyle">
                                        <p:cTn id="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AutoShape 4" descr="https://kartinkin.net/uploads/posts/2021-07/1625149733_22-kartinkin-com-p-zimnii-fon-krasivie-foni-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610" name="Picture 10" descr="https://catherineasquithgallery.com/uploads/posts/2021-02/1612792174_28-p-goluboi-zimnii-fon-dlya-detei-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25612" name="Picture 12" descr="https://i.pinimg.com/originals/66/3f/e8/663fe8e1d7b46466babf01138cf18f01.png"/>
          <p:cNvPicPr>
            <a:picLocks noChangeAspect="1" noChangeArrowheads="1"/>
          </p:cNvPicPr>
          <p:nvPr/>
        </p:nvPicPr>
        <p:blipFill>
          <a:blip r:embed="rId3" cstate="print"/>
          <a:srcRect b="25112"/>
          <a:stretch>
            <a:fillRect/>
          </a:stretch>
        </p:blipFill>
        <p:spPr bwMode="auto">
          <a:xfrm>
            <a:off x="971600" y="2420888"/>
            <a:ext cx="7344816" cy="4437112"/>
          </a:xfrm>
          <a:prstGeom prst="rect">
            <a:avLst/>
          </a:prstGeom>
          <a:noFill/>
        </p:spPr>
      </p:pic>
      <p:pic>
        <p:nvPicPr>
          <p:cNvPr id="25614" name="Picture 14" descr="https://free-png.ru/wp-content/uploads/2021/12/free-png.ru-26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-1323528"/>
            <a:ext cx="1308532" cy="1140876"/>
          </a:xfrm>
          <a:prstGeom prst="rect">
            <a:avLst/>
          </a:prstGeom>
          <a:noFill/>
        </p:spPr>
      </p:pic>
      <p:pic>
        <p:nvPicPr>
          <p:cNvPr id="14" name="Picture 14" descr="https://free-png.ru/wp-content/uploads/2021/12/free-png.ru-26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-1395536"/>
            <a:ext cx="1308532" cy="1140876"/>
          </a:xfrm>
          <a:prstGeom prst="rect">
            <a:avLst/>
          </a:prstGeom>
          <a:noFill/>
        </p:spPr>
      </p:pic>
      <p:pic>
        <p:nvPicPr>
          <p:cNvPr id="15" name="Picture 14" descr="https://free-png.ru/wp-content/uploads/2021/12/free-png.ru-26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5468" y="-1395536"/>
            <a:ext cx="1308532" cy="1140876"/>
          </a:xfrm>
          <a:prstGeom prst="rect">
            <a:avLst/>
          </a:prstGeom>
          <a:noFill/>
        </p:spPr>
      </p:pic>
      <p:pic>
        <p:nvPicPr>
          <p:cNvPr id="25618" name="Picture 18" descr="https://catherineasquithgallery.com/uploads/posts/2021-03/1614546602_9-p-snezhinki-na-belom-fone-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-1460734"/>
            <a:ext cx="1278142" cy="1460734"/>
          </a:xfrm>
          <a:prstGeom prst="rect">
            <a:avLst/>
          </a:prstGeom>
          <a:noFill/>
        </p:spPr>
      </p:pic>
      <p:pic>
        <p:nvPicPr>
          <p:cNvPr id="17" name="Picture 18" descr="https://catherineasquithgallery.com/uploads/posts/2021-03/1614546602_9-p-snezhinki-na-belom-fone-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-1460734"/>
            <a:ext cx="1278142" cy="1460734"/>
          </a:xfrm>
          <a:prstGeom prst="rect">
            <a:avLst/>
          </a:prstGeom>
          <a:noFill/>
        </p:spPr>
      </p:pic>
      <p:pic>
        <p:nvPicPr>
          <p:cNvPr id="18" name="Picture 18" descr="https://catherineasquithgallery.com/uploads/posts/2021-03/1614546602_9-p-snezhinki-na-belom-fone-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-1460734"/>
            <a:ext cx="1278142" cy="1460734"/>
          </a:xfrm>
          <a:prstGeom prst="rect">
            <a:avLst/>
          </a:prstGeom>
          <a:noFill/>
        </p:spPr>
      </p:pic>
      <p:pic>
        <p:nvPicPr>
          <p:cNvPr id="19" name="Picture 6" descr="https://i.pinimg.com/originals/80/9b/40/809b40f1c99aec99cccbb53d0dc587c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648" y="404664"/>
            <a:ext cx="5485853" cy="5910725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1331640" y="260648"/>
            <a:ext cx="68383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Упражнение </a:t>
            </a:r>
            <a:r>
              <a:rPr lang="ru-RU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«Снежинки!»</a:t>
            </a:r>
            <a:endParaRPr lang="ru-RU" sz="4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55776" y="980728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Сдуй все снежинки с варежек. </a:t>
            </a:r>
            <a:endParaRPr lang="ru-RU" sz="24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discrete" valueType="clr">
                                      <p:cBhvr override="childStyle">
                                        <p:cTn id="6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36 -1.38778E-17 L 0.10954 0.71283 L -0.37292 0.86058 " pathEditMode="relative" rAng="0" ptsTypes="AAA">
                                      <p:cBhvr>
                                        <p:cTn id="2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" y="4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6.24277E-6 L 0.06093 0.79469 L -0.40174 0.12209 L -0.4 0.1355 " pathEditMode="relative" ptsTypes="AAAA">
                                      <p:cBhvr>
                                        <p:cTn id="24" dur="50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45087E-6 L -0.26944 0.8622 L 0.23733 0.00209 L 0.24063 0.01804 " pathEditMode="relative" ptsTypes="AAAA">
                                      <p:cBhvr>
                                        <p:cTn id="2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46821E-7 L -0.0526 0.95237 L 0.5356 0.41064 " pathEditMode="relative" ptsTypes="AAA">
                                      <p:cBhvr>
                                        <p:cTn id="3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19653E-6 L -0.02535 0.89388 L -0.55764 -0.07676 " pathEditMode="relative" ptsTypes="AAA">
                                      <p:cBhvr>
                                        <p:cTn id="36" dur="50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187</Words>
  <Application>Microsoft Office PowerPoint</Application>
  <PresentationFormat>Экран (4:3)</PresentationFormat>
  <Paragraphs>33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РАЗВИТИЕ  РЕЧЕВОГО ДЫХАНИЯ  У  ДЕТЕЙ С ТНР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ДЫХАТЕЛЬНАЯ ГИМНАСТИКА  для детей 4-5 лет</dc:title>
  <dc:creator>мариетта минасян</dc:creator>
  <cp:lastModifiedBy>мариетта минасян</cp:lastModifiedBy>
  <cp:revision>40</cp:revision>
  <dcterms:created xsi:type="dcterms:W3CDTF">2022-09-20T20:06:38Z</dcterms:created>
  <dcterms:modified xsi:type="dcterms:W3CDTF">2022-09-23T18:12:36Z</dcterms:modified>
</cp:coreProperties>
</file>