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0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B2A3-8B32-4452-B86F-8CF7996E8A75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1E299AC-51E7-4133-BD44-9B7D5238B2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B2A3-8B32-4452-B86F-8CF7996E8A75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99AC-51E7-4133-BD44-9B7D5238B2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B2A3-8B32-4452-B86F-8CF7996E8A75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99AC-51E7-4133-BD44-9B7D5238B2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B2A3-8B32-4452-B86F-8CF7996E8A75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1E299AC-51E7-4133-BD44-9B7D5238B2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B2A3-8B32-4452-B86F-8CF7996E8A75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99AC-51E7-4133-BD44-9B7D5238B2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B2A3-8B32-4452-B86F-8CF7996E8A75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99AC-51E7-4133-BD44-9B7D5238B2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B2A3-8B32-4452-B86F-8CF7996E8A75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1E299AC-51E7-4133-BD44-9B7D5238B2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B2A3-8B32-4452-B86F-8CF7996E8A75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99AC-51E7-4133-BD44-9B7D5238B2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B2A3-8B32-4452-B86F-8CF7996E8A75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99AC-51E7-4133-BD44-9B7D5238B2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B2A3-8B32-4452-B86F-8CF7996E8A75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99AC-51E7-4133-BD44-9B7D5238B2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B2A3-8B32-4452-B86F-8CF7996E8A75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99AC-51E7-4133-BD44-9B7D5238B2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5B7B2A3-8B32-4452-B86F-8CF7996E8A75}" type="datetimeFigureOut">
              <a:rPr lang="ru-RU" smtClean="0"/>
              <a:pPr/>
              <a:t>06.10.2022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1E299AC-51E7-4133-BD44-9B7D5238B2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669281"/>
            <a:ext cx="8458200" cy="1222375"/>
          </a:xfrm>
        </p:spPr>
        <p:txBody>
          <a:bodyPr/>
          <a:lstStyle/>
          <a:p>
            <a:r>
              <a:rPr lang="ru-RU" dirty="0" smtClean="0"/>
              <a:t>ФИЛОСОФИЯ ЭПОХИ СРЕДНЕВЕКОВЬЯ</a:t>
            </a:r>
            <a:endParaRPr lang="ru-RU" dirty="0"/>
          </a:p>
        </p:txBody>
      </p:sp>
      <p:pic>
        <p:nvPicPr>
          <p:cNvPr id="3" name="Рисунок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58" y="0"/>
            <a:ext cx="1182688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71390" y="2349101"/>
            <a:ext cx="51435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Дисциплина: ОУД.04 Философия </a:t>
            </a:r>
            <a:endParaRPr lang="ru-RU" sz="600" dirty="0" smtClean="0">
              <a:latin typeface="Calibri" pitchFamily="34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Специальность: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34.02.01. Сестринское дело</a:t>
            </a:r>
            <a:endParaRPr lang="ru-RU" sz="600" dirty="0" smtClean="0">
              <a:latin typeface="Calibri" pitchFamily="34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Курс: 2</a:t>
            </a:r>
            <a:endParaRPr lang="ru-RU" sz="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6237312"/>
            <a:ext cx="6951146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Автор - составитель: преподаватель  философии З.З.Фаталиева.</a:t>
            </a:r>
            <a:endParaRPr lang="ru-RU" sz="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97599" y="234476"/>
            <a:ext cx="84633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МИНИСТЕРСТВО ЗДРАВООХРАНЕНИЯ РЕСПУБЛИКИ ДАГЕСТАН</a:t>
            </a:r>
            <a:endParaRPr lang="ru-RU" sz="1400" dirty="0" smtClean="0"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Государственное бюджетное профессиональное образовательное </a:t>
            </a:r>
            <a:endParaRPr lang="ru-RU" sz="1400" dirty="0" smtClean="0"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учреждение Республики Дагестан «Дагестанский базовый медицинский </a:t>
            </a:r>
            <a:endParaRPr lang="ru-RU" sz="1400" dirty="0" smtClean="0"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колледж им.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Р.П.Аскерханова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14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3554393"/>
            <a:ext cx="5544616" cy="181588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Рассмотрено и утверждено на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заседании ЦМК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общественных и общеобразовательных дисциплин </a:t>
            </a: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Протокол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№____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______________20___г.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Председатель ЦМК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_________Э.Б. Рамазанова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357694"/>
            <a:ext cx="8229600" cy="1400172"/>
          </a:xfrm>
        </p:spPr>
        <p:txBody>
          <a:bodyPr/>
          <a:lstStyle/>
          <a:p>
            <a:pPr algn="ctr">
              <a:buNone/>
            </a:pPr>
            <a:r>
              <a:rPr lang="ru-RU" dirty="0"/>
              <a:t>«Сумма теологии»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Фома </a:t>
            </a:r>
            <a:r>
              <a:rPr lang="ru-RU" b="1" dirty="0"/>
              <a:t>Аквинский</a:t>
            </a:r>
            <a:r>
              <a:rPr lang="ru-RU" dirty="0"/>
              <a:t> (</a:t>
            </a:r>
            <a:r>
              <a:rPr lang="ru-RU" dirty="0" err="1"/>
              <a:t>ок</a:t>
            </a:r>
            <a:r>
              <a:rPr lang="ru-RU" dirty="0"/>
              <a:t>. 1226—1274)</a:t>
            </a:r>
          </a:p>
        </p:txBody>
      </p:sp>
      <p:pic>
        <p:nvPicPr>
          <p:cNvPr id="4" name="Рисунок 3" descr="Фома Аквинский (ок. 1226—1274)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02" y="285728"/>
            <a:ext cx="2857520" cy="36433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214291"/>
            <a:ext cx="6429420" cy="7617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ВОПРОСЫ ПО ТЕМЕ:</a:t>
            </a:r>
          </a:p>
          <a:p>
            <a:pPr marL="457200" indent="-457200" algn="ctr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ru-RU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Историческе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особенности эпохи средневековья.</a:t>
            </a:r>
          </a:p>
          <a:p>
            <a:pPr marL="457200" indent="-457200" algn="ctr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Периоды философского знания средневековья.</a:t>
            </a:r>
          </a:p>
          <a:p>
            <a:pPr marL="457200" indent="-457200" algn="ctr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Какова центральная проблема течения апологетики.</a:t>
            </a:r>
          </a:p>
          <a:p>
            <a:pPr marL="457200" indent="-457200" algn="ctr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Патристика, как религиозно-философское течение.</a:t>
            </a:r>
          </a:p>
          <a:p>
            <a:pPr marL="457200" indent="-457200" algn="ctr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Фома Аквинский как основатель схоластики.</a:t>
            </a:r>
          </a:p>
          <a:p>
            <a:pPr marL="457200" indent="-457200" algn="ctr">
              <a:lnSpc>
                <a:spcPct val="115000"/>
              </a:lnSpc>
              <a:spcAft>
                <a:spcPts val="1000"/>
              </a:spcAft>
              <a:buAutoNum type="arabicPeriod"/>
            </a:pPr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lnSpc>
                <a:spcPct val="115000"/>
              </a:lnSpc>
              <a:spcAft>
                <a:spcPts val="1000"/>
              </a:spcAft>
              <a:buAutoNum type="arabicPeriod"/>
            </a:pPr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lnSpc>
                <a:spcPct val="115000"/>
              </a:lnSpc>
              <a:spcAft>
                <a:spcPts val="1000"/>
              </a:spcAft>
              <a:buAutoNum type="arabicPeriod"/>
            </a:pPr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lnSpc>
                <a:spcPct val="115000"/>
              </a:lnSpc>
              <a:spcAft>
                <a:spcPts val="1000"/>
              </a:spcAft>
              <a:buAutoNum type="arabicPeriod"/>
            </a:pPr>
            <a:endParaRPr lang="ru-RU" sz="24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Общая характеристика эпохи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186766" cy="5054617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П</a:t>
            </a:r>
            <a:r>
              <a:rPr lang="ru-RU" dirty="0" smtClean="0"/>
              <a:t>осле </a:t>
            </a:r>
            <a:r>
              <a:rPr lang="ru-RU" dirty="0"/>
              <a:t>того, как христианство стало распространяться в пределах Римской империи, античная философия подверглась переработке. Осуществляя грандиозную работу по осмыслению христианства, в первую очередь текстов Ветхого и Нового Заветов, апологеты христианства и отцы христианской церкви заложили основы средневековой философии, которая формировалась на протяжении целого тысячелетия, и, несмотря на различные направления и борьбу идей, представляла собой к концу XIV века целостную систему знания. В ее основание были заложены евангельская и апостольская идеология в органическом синтезе с греческой по преимуществу рационалистической философией.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329642" cy="2582858"/>
          </a:xfrm>
        </p:spPr>
        <p:txBody>
          <a:bodyPr>
            <a:noAutofit/>
          </a:bodyPr>
          <a:lstStyle/>
          <a:p>
            <a:pPr algn="l"/>
            <a:r>
              <a:rPr lang="ru-RU" sz="2800" b="1" dirty="0"/>
              <a:t>Религиозное и светское, мистическое и рациональное, иерархически организованное философское знание средних веков может быть условно разделено на несколько периодов</a:t>
            </a:r>
            <a:r>
              <a:rPr lang="ru-RU" sz="2800" b="1" dirty="0" smtClean="0"/>
              <a:t>:</a:t>
            </a:r>
            <a:br>
              <a:rPr lang="ru-RU" sz="2800" b="1" dirty="0" smtClean="0"/>
            </a:br>
            <a:r>
              <a:rPr lang="ru-RU" sz="2800" b="1" dirty="0" smtClean="0"/>
              <a:t> </a:t>
            </a:r>
            <a:br>
              <a:rPr lang="ru-RU" sz="2800" b="1" dirty="0" smtClean="0"/>
            </a:br>
            <a:r>
              <a:rPr lang="ru-RU" sz="4000" dirty="0" smtClean="0"/>
              <a:t>- Апологетика</a:t>
            </a:r>
            <a:br>
              <a:rPr lang="ru-RU" sz="4000" dirty="0" smtClean="0"/>
            </a:br>
            <a:r>
              <a:rPr lang="ru-RU" sz="4000" dirty="0" smtClean="0"/>
              <a:t>- Патристика</a:t>
            </a:r>
            <a:br>
              <a:rPr lang="ru-RU" sz="4000" dirty="0" smtClean="0"/>
            </a:br>
            <a:r>
              <a:rPr lang="ru-RU" sz="4000" dirty="0" smtClean="0"/>
              <a:t>- Схоластика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00042"/>
            <a:ext cx="8401080" cy="5340369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3800" dirty="0"/>
              <a:t>Характерные черты средневековой философии</a:t>
            </a:r>
            <a:r>
              <a:rPr lang="ru-RU" sz="3800" dirty="0" smtClean="0"/>
              <a:t>:</a:t>
            </a:r>
          </a:p>
          <a:p>
            <a:pPr algn="ctr">
              <a:buNone/>
            </a:pPr>
            <a:endParaRPr lang="ru-RU" sz="3800" dirty="0"/>
          </a:p>
          <a:p>
            <a:r>
              <a:rPr lang="ru-RU" sz="3800" dirty="0" err="1"/>
              <a:t>теоцентризм</a:t>
            </a:r>
            <a:r>
              <a:rPr lang="ru-RU" sz="3800" dirty="0"/>
              <a:t> – важнейшим предметом познания является Бог, человеческая душа;</a:t>
            </a:r>
          </a:p>
          <a:p>
            <a:r>
              <a:rPr lang="ru-RU" sz="3800" dirty="0"/>
              <a:t>креационизм – учение о сотворении мира Богом из ничего;</a:t>
            </a:r>
          </a:p>
          <a:p>
            <a:r>
              <a:rPr lang="ru-RU" sz="3800" dirty="0"/>
              <a:t>провиденциализм – понимание истории как проявления воли Бога;</a:t>
            </a:r>
          </a:p>
          <a:p>
            <a:r>
              <a:rPr lang="ru-RU" sz="3800" dirty="0"/>
              <a:t>эсхатология – учение о конечных судьбах мира и человека;</a:t>
            </a:r>
          </a:p>
          <a:p>
            <a:r>
              <a:rPr lang="ru-RU" sz="3800" dirty="0" err="1"/>
              <a:t>сотериология</a:t>
            </a:r>
            <a:r>
              <a:rPr lang="ru-RU" sz="3800" dirty="0"/>
              <a:t> – учение о спасении, т. е. о путях обретения райского блаженства и приближения к Богу;</a:t>
            </a:r>
          </a:p>
          <a:p>
            <a:r>
              <a:rPr lang="ru-RU" sz="3800" dirty="0"/>
              <a:t>теодицея – объяснение, почему в мире существует зло, если Бог добр и справедлив;</a:t>
            </a:r>
          </a:p>
          <a:p>
            <a:r>
              <a:rPr lang="ru-RU" sz="3800" dirty="0"/>
              <a:t>экзегетика – искусство толкования религиозных текстов.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Апологетика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Апологетикой называется течение в христианской теологии и философии, выступавшее в защиту христианского вероучения – в основном в период формирования христианства и борьбы с язычеством. Время наиболее интенсивного развития апологетики – II – V вв. </a:t>
            </a:r>
            <a:endParaRPr lang="ru-RU" dirty="0" smtClean="0"/>
          </a:p>
          <a:p>
            <a:r>
              <a:rPr lang="ru-RU" dirty="0" smtClean="0"/>
              <a:t>Центральная </a:t>
            </a:r>
            <a:r>
              <a:rPr lang="ru-RU" dirty="0"/>
              <a:t>проблема – отношение между разумом и верой, языческой философией и христианским вероучением.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357694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«Верю</a:t>
            </a:r>
            <a:r>
              <a:rPr lang="ru-RU" sz="3600" dirty="0"/>
              <a:t>, потому что абсурдно»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2000" b="1" dirty="0" smtClean="0"/>
              <a:t>Квинт </a:t>
            </a:r>
            <a:r>
              <a:rPr lang="ru-RU" sz="2000" b="1" dirty="0" err="1" smtClean="0"/>
              <a:t>Септимий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Флорент</a:t>
            </a:r>
            <a:r>
              <a:rPr lang="ru-RU" sz="2000" b="1" dirty="0" smtClean="0"/>
              <a:t> </a:t>
            </a:r>
            <a:r>
              <a:rPr lang="ru-RU" sz="2000" b="1" dirty="0"/>
              <a:t>Тертуллиан</a:t>
            </a:r>
            <a:r>
              <a:rPr lang="ru-RU" sz="2000" dirty="0"/>
              <a:t> (</a:t>
            </a:r>
            <a:r>
              <a:rPr lang="ru-RU" sz="2000" dirty="0" err="1"/>
              <a:t>ок</a:t>
            </a:r>
            <a:r>
              <a:rPr lang="ru-RU" sz="2000" dirty="0"/>
              <a:t>. 160— после 220 н. э.).</a:t>
            </a:r>
            <a:endParaRPr lang="ru-RU" sz="3600" dirty="0"/>
          </a:p>
        </p:txBody>
      </p:sp>
      <p:pic>
        <p:nvPicPr>
          <p:cNvPr id="4" name="Содержимое 3" descr="Квинт Септимий Флорент Тертуллиан (ок. 160— после 220 н. э.)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428604"/>
            <a:ext cx="3071829" cy="357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Патристика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b="1" dirty="0"/>
              <a:t>Патристикой</a:t>
            </a:r>
            <a:r>
              <a:rPr lang="ru-RU" dirty="0"/>
              <a:t> называется религиозно-философское учение крупнейших философов и богословов периода раннего христианства и прежде всего так называемых отцов церкви, т. е. богословов</a:t>
            </a:r>
            <a:r>
              <a:rPr lang="ru-RU" dirty="0" smtClean="0"/>
              <a:t>, чьи </a:t>
            </a:r>
            <a:r>
              <a:rPr lang="ru-RU" dirty="0"/>
              <a:t>учения сыграли доминирующую роль в формировании христианской ортодоксальной теологии. Основное время развития патристики – III – VIII вв.</a:t>
            </a:r>
          </a:p>
          <a:p>
            <a:pPr algn="just"/>
            <a:r>
              <a:rPr lang="ru-RU" dirty="0"/>
              <a:t>Важнейшими проблемами философско-теологического характера, обсуждавшимися в патристике, были:</a:t>
            </a:r>
          </a:p>
          <a:p>
            <a:pPr algn="just"/>
            <a:r>
              <a:rPr lang="ru-RU" dirty="0"/>
              <a:t>троичность Бога и соотношение между божественными ипостасями («споры о Троице»);</a:t>
            </a:r>
          </a:p>
          <a:p>
            <a:pPr algn="just"/>
            <a:r>
              <a:rPr lang="ru-RU" dirty="0"/>
              <a:t>природа Христа – божественная, человеческая или богочеловеческая (</a:t>
            </a:r>
            <a:r>
              <a:rPr lang="ru-RU" dirty="0" err="1"/>
              <a:t>христологическая</a:t>
            </a:r>
            <a:r>
              <a:rPr lang="ru-RU" dirty="0"/>
              <a:t> проблема);</a:t>
            </a:r>
          </a:p>
          <a:p>
            <a:pPr algn="just"/>
            <a:r>
              <a:rPr lang="ru-RU" dirty="0"/>
              <a:t>соотношение свободы и благодати;</a:t>
            </a:r>
          </a:p>
          <a:p>
            <a:pPr algn="just"/>
            <a:r>
              <a:rPr lang="ru-RU" dirty="0"/>
              <a:t>отношение веры и разума.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071942"/>
            <a:ext cx="8229600" cy="142876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/>
              <a:t>«Верую, чтобы понимать» </a:t>
            </a:r>
            <a:endParaRPr lang="ru-RU" dirty="0" smtClean="0"/>
          </a:p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Августин </a:t>
            </a:r>
            <a:r>
              <a:rPr lang="ru-RU" b="1" dirty="0"/>
              <a:t>Блаженный </a:t>
            </a:r>
            <a:r>
              <a:rPr lang="ru-RU" dirty="0"/>
              <a:t>(354 – 430)</a:t>
            </a:r>
          </a:p>
        </p:txBody>
      </p:sp>
      <p:pic>
        <p:nvPicPr>
          <p:cNvPr id="4" name="Рисунок 3" descr="Августин Блаженный (354 – 430)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78" y="285728"/>
            <a:ext cx="2643206" cy="3714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Схоластика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Само слово происходит от (</a:t>
            </a:r>
            <a:r>
              <a:rPr lang="ru-RU" dirty="0" err="1"/>
              <a:t>schola</a:t>
            </a:r>
            <a:r>
              <a:rPr lang="ru-RU" dirty="0"/>
              <a:t>) -школа, пришедшего в латинский язык из греческого, и не случайно появление схоластики связано с развитием городов и разнообразных школ от монастырских и епископальных до всевозможных светских, юридических, медицинских, математических (</a:t>
            </a:r>
            <a:r>
              <a:rPr lang="ru-RU" dirty="0" err="1"/>
              <a:t>Шартрская</a:t>
            </a:r>
            <a:r>
              <a:rPr lang="ru-RU" dirty="0"/>
              <a:t> школа). Появились педагоги, врачи, юристы, одним словом, интеллектуалы. Геометрию и диалектику стали использовать для постижения Бога посредством внутреннего опыта. Сначала читался текст </a:t>
            </a:r>
            <a:r>
              <a:rPr lang="ru-RU" dirty="0" err="1"/>
              <a:t>святоотеческих</a:t>
            </a:r>
            <a:r>
              <a:rPr lang="ru-RU" dirty="0"/>
              <a:t> авторитетов или само Священное писание, (</a:t>
            </a:r>
            <a:r>
              <a:rPr lang="ru-RU" dirty="0" err="1"/>
              <a:t>lectio</a:t>
            </a:r>
            <a:r>
              <a:rPr lang="ru-RU" dirty="0"/>
              <a:t>), чтение сопровождалось экзегезой, толкованием и буквальным, и смысловым, где выявлялись все "за" и "против" (</a:t>
            </a:r>
            <a:r>
              <a:rPr lang="ru-RU" dirty="0" err="1"/>
              <a:t>pro</a:t>
            </a:r>
            <a:r>
              <a:rPr lang="ru-RU" dirty="0"/>
              <a:t> и </a:t>
            </a:r>
            <a:r>
              <a:rPr lang="ru-RU" dirty="0" err="1"/>
              <a:t>contra</a:t>
            </a:r>
            <a:r>
              <a:rPr lang="ru-RU" dirty="0"/>
              <a:t>), "</a:t>
            </a:r>
            <a:r>
              <a:rPr lang="ru-RU" dirty="0" err="1"/>
              <a:t>sicetnon</a:t>
            </a:r>
            <a:r>
              <a:rPr lang="ru-RU" dirty="0"/>
              <a:t>" (да и нет). Так начинался диспут, в котором оттачивались логические приемы, совершенствовалось владение словом, которому придавалось огромное значение, выяснялась природа речи. Средневековые схоластики были убеждены в том, что можно достичь рационального знания о сущем, прежде всего о начале сущего Бога и доказать его существование с помощью логических приемов.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43</TotalTime>
  <Words>551</Words>
  <Application>Microsoft Office PowerPoint</Application>
  <PresentationFormat>Экран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ФИЛОСОФИЯ ЭПОХИ СРЕДНЕВЕКОВЬЯ</vt:lpstr>
      <vt:lpstr>Общая характеристика эпохи </vt:lpstr>
      <vt:lpstr>Религиозное и светское, мистическое и рациональное, иерархически организованное философское знание средних веков может быть условно разделено на несколько периодов:   - Апологетика - Патристика - Схоластика </vt:lpstr>
      <vt:lpstr>Презентация PowerPoint</vt:lpstr>
      <vt:lpstr>Апологетика</vt:lpstr>
      <vt:lpstr>«Верю, потому что абсурдно»   Квинт Септимий Флорент Тертуллиан (ок. 160— после 220 н. э.).</vt:lpstr>
      <vt:lpstr>Патристика</vt:lpstr>
      <vt:lpstr>Презентация PowerPoint</vt:lpstr>
      <vt:lpstr>Схоластика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ФИЛОСОФИЯ ЭПОХИ СРЕДНЕВЕКОВЬЯ</dc:title>
  <dc:creator>Admin</dc:creator>
  <cp:lastModifiedBy>pc</cp:lastModifiedBy>
  <cp:revision>8</cp:revision>
  <cp:lastPrinted>2021-09-28T13:21:04Z</cp:lastPrinted>
  <dcterms:created xsi:type="dcterms:W3CDTF">2016-05-25T05:27:12Z</dcterms:created>
  <dcterms:modified xsi:type="dcterms:W3CDTF">2022-10-06T11:48:56Z</dcterms:modified>
</cp:coreProperties>
</file>