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141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BC92A-A83D-407A-BB35-0DC39DA55311}" type="datetimeFigureOut">
              <a:rPr lang="ru-RU" smtClean="0"/>
              <a:t>09.10.2022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21BF0-6038-43A8-954A-F201200033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826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B8764-F2FF-4889-87E5-8D04A7EF7C29}" type="datetime1">
              <a:rPr lang="ru-RU" smtClean="0"/>
              <a:t>09.10.2022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2C23A-D67D-4A64-B885-FA36C4594362}" type="datetime1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D3F884-31A9-4DB7-A457-ECB1214C3CE7}" type="datetime1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A81F-708F-495F-89FE-A3C3CDBF3FB4}" type="datetime1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185EE-5192-44BC-BF12-C9184C8496B3}" type="datetime1">
              <a:rPr lang="ru-RU" smtClean="0"/>
              <a:t>09.10.2022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37808-901A-4A8B-A4C7-B9DD0942A384}" type="datetime1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095CA0-CEA2-4EEC-AF42-8A23ECB2BF81}" type="datetime1">
              <a:rPr lang="ru-RU" smtClean="0"/>
              <a:t>09.10.2022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2594EC-65E2-4F0F-9C3E-D3B7729F4B9A}" type="datetime1">
              <a:rPr lang="ru-RU" smtClean="0"/>
              <a:t>09.10.2022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7AA6A-0F94-4ABD-90C1-F6876980E9A5}" type="datetime1">
              <a:rPr lang="ru-RU" smtClean="0"/>
              <a:t>09.10.2022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93CF1-302E-474A-A759-A85AD8A11750}" type="datetime1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39BCB-36CD-4B5E-B139-83DF30DA662F}" type="datetime1">
              <a:rPr lang="ru-RU" smtClean="0"/>
              <a:t>09.10.2022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7ECECAB-B09A-4FA6-BC2B-AE3CBE2E5569}" type="datetime1">
              <a:rPr lang="ru-RU" smtClean="0"/>
              <a:t>09.10.2022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263EE29-2D65-407A-9ECF-CA3877AF17F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7675" y="1352"/>
            <a:ext cx="791750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effectLst/>
              </a:rPr>
              <a:t>Государственное </a:t>
            </a:r>
            <a:r>
              <a:rPr lang="ru-RU" sz="3200" dirty="0">
                <a:effectLst/>
              </a:rPr>
              <a:t>бюджетное общеобразовательное учреждение прогимназия №675 Красносельского района Санкт-Петербурга «ТАЛАНТ»</a:t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3200" dirty="0" smtClean="0">
                <a:effectLst/>
              </a:rPr>
              <a:t/>
            </a:r>
            <a:br>
              <a:rPr lang="ru-RU" sz="3200" dirty="0" smtClean="0">
                <a:effectLst/>
              </a:rPr>
            </a:br>
            <a:r>
              <a:rPr lang="ru-RU" sz="3200" dirty="0">
                <a:effectLst/>
              </a:rPr>
              <a:t/>
            </a:r>
            <a:br>
              <a:rPr lang="ru-RU" sz="3200" dirty="0">
                <a:effectLst/>
              </a:rPr>
            </a:br>
            <a:r>
              <a:rPr lang="ru-RU" sz="2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ГБОУ </a:t>
            </a:r>
            <a:r>
              <a:rPr lang="ru-RU" sz="2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прогимназия №675 Красносельского района Санкт-Петербурга «ТАЛАНТ»</a:t>
            </a:r>
            <a:br>
              <a:rPr lang="ru-RU" sz="22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«ЖИВОТНЫЙ  МИР </a:t>
            </a:r>
            <a:b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АРКТИКИ»</a:t>
            </a:r>
            <a:endParaRPr lang="ru-RU" sz="490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марина\Desktop\животные севера\arctic-harmon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" y="2348880"/>
            <a:ext cx="8248650" cy="381642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058324" y="6165304"/>
            <a:ext cx="4697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 smtClean="0"/>
              <a:t>Подготовила: воспитатель Макарова О.В.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odin-mnogo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-28908"/>
            <a:ext cx="9154914" cy="6866185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0914" y="25098"/>
            <a:ext cx="9154914" cy="6832902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3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252592"/>
          </a:xfrm>
        </p:spPr>
      </p:pic>
      <p:sp>
        <p:nvSpPr>
          <p:cNvPr id="5" name="TextBox 4"/>
          <p:cNvSpPr txBox="1"/>
          <p:nvPr/>
        </p:nvSpPr>
        <p:spPr>
          <a:xfrm>
            <a:off x="2339752" y="630932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Один морж, два моржа…пять моржей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276872"/>
          </a:xfrm>
        </p:spPr>
        <p:txBody>
          <a:bodyPr>
            <a:normAutofit fontScale="90000"/>
          </a:bodyPr>
          <a:lstStyle/>
          <a:p>
            <a:pPr fontAlgn="base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Удивителен и многообразен мир Арктики и Антарктики.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Ребята,отгадайте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загадку: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Живет он там, где холода,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ловит рыбу из-под льда.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в шубе белой щеголяет,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Умеет плавать и ныряет. Кто это?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Самым ярким его представителем  является – белый медведь. Его рост- 2-2.5 метра, а вес  от400 до 800 кг.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imgh95529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636838"/>
            <a:ext cx="8136904" cy="36877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30425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Загадка про следующее животное, которое обитает в холодных морях: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/>
              <a:t>В дальних северных морях,</a:t>
            </a:r>
            <a:br>
              <a:rPr lang="ru-RU" sz="2000" dirty="0" smtClean="0"/>
            </a:br>
            <a:r>
              <a:rPr lang="ru-RU" sz="2000" dirty="0" smtClean="0"/>
              <a:t>На арктических полях,</a:t>
            </a:r>
            <a:br>
              <a:rPr lang="ru-RU" sz="2000" dirty="0" smtClean="0"/>
            </a:br>
            <a:r>
              <a:rPr lang="ru-RU" sz="2000" dirty="0" smtClean="0"/>
              <a:t>Я охочусь день-деньской,</a:t>
            </a:r>
            <a:br>
              <a:rPr lang="ru-RU" sz="2000" dirty="0" smtClean="0"/>
            </a:br>
            <a:r>
              <a:rPr lang="ru-RU" sz="2000" dirty="0" smtClean="0"/>
              <a:t>Крики чаек надо мной;</a:t>
            </a:r>
            <a:br>
              <a:rPr lang="ru-RU" sz="2000" dirty="0" smtClean="0"/>
            </a:br>
            <a:r>
              <a:rPr lang="ru-RU" sz="2000" dirty="0" smtClean="0"/>
              <a:t>Я ныряю целый день,</a:t>
            </a:r>
            <a:br>
              <a:rPr lang="ru-RU" sz="2000" dirty="0" smtClean="0"/>
            </a:br>
            <a:r>
              <a:rPr lang="ru-RU" sz="2000" dirty="0" smtClean="0"/>
              <a:t>А зовут меня - </a:t>
            </a:r>
            <a:r>
              <a:rPr lang="ru-RU" sz="2000" b="1" dirty="0" smtClean="0"/>
              <a:t>(тюлень 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3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6653" y="2708275"/>
            <a:ext cx="6613779" cy="36163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370416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Следующий обитатель, это песец. Очень красивый и пушистый зверь. Является хищником, охотится на зайцев и мелких грызунов.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682-arctic-fox-1920x1200-animal-wallpap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935163"/>
            <a:ext cx="7543997" cy="43894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epositphotos_9566016-Northern-dee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77281" y="1935163"/>
            <a:ext cx="6011143" cy="438943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Одно из красивейших явлений в Арктике – северное сияние.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urora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5470" y="1341438"/>
            <a:ext cx="7973059" cy="498316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холодных водах Арктики тоже есть жизнь. Одного из представителей мы сможем увидеть –это ….кит.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otokonkurs-National-Geographic-22-2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28800"/>
            <a:ext cx="8229600" cy="4661351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Несмотря на суровые условия жизни, животные  хорошо приспособились к ним.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56493740_zhivotnye-arktiki-interesnye-fakty-foto-i-kratkoe-opisani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628800"/>
            <a:ext cx="8136904" cy="496855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Назови части тела медведя </a:t>
            </a:r>
            <a:endParaRPr lang="ru-RU" dirty="0"/>
          </a:p>
        </p:txBody>
      </p:sp>
      <p:pic>
        <p:nvPicPr>
          <p:cNvPr id="4" name="Содержимое 3" descr="detsad-3085-15105806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920245"/>
            <a:ext cx="8070331" cy="5703035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</TotalTime>
  <Words>126</Words>
  <Application>Microsoft Office PowerPoint</Application>
  <PresentationFormat>Экран (4:3)</PresentationFormat>
  <Paragraphs>11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                             Государственное бюджетное общеобразовательное учреждение прогимназия №675 Красносельского района Санкт-Петербурга «ТАЛАНТ»                                   ГБОУ прогимназия №675 Красносельского района Санкт-Петербурга «ТАЛАНТ»   «ЖИВОТНЫЙ  МИР   АРКТИКИ»</vt:lpstr>
      <vt:lpstr>Удивителен и многообразен мир Арктики и Антарктики. Ребята,отгадайте загадку:  Живет он там, где холода, И ловит рыбу из-под льда. Он в шубе белой щеголяет, Умеет плавать и ныряет. Кто это? Самым ярким его представителем  является – белый медведь. Его рост- 2-2.5 метра, а вес  от400 до 800 кг.</vt:lpstr>
      <vt:lpstr>Загадка про следующее животное, которое обитает в холодных морях: В дальних северных морях, На арктических полях, Я охочусь день-деньской, Крики чаек надо мной; Я ныряю целый день, А зовут меня - (тюлень )</vt:lpstr>
      <vt:lpstr>Следующий обитатель, это песец. Очень красивый и пушистый зверь. Является хищником, охотится на зайцев и мелких грызунов.</vt:lpstr>
      <vt:lpstr>Есть в Арктике и представители животного мира имеющие рога. Это северные олени. Питаются олени мхом ягелем и низкорослыми растениями. Помогают человеку.</vt:lpstr>
      <vt:lpstr>Одно из красивейших явлений в Арктике – северное сияние.</vt:lpstr>
      <vt:lpstr>В холодных водах Арктики тоже есть жизнь. Одного из представителей мы сможем увидеть –это ….кит.</vt:lpstr>
      <vt:lpstr>Несмотря на суровые условия жизни, животные  хорошо приспособились к ним. </vt:lpstr>
      <vt:lpstr>Назови части тела медведя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 «ЖИВОТНЫЙ  МИР   АРКТИКИ И АНТАРКТИКИ»</dc:title>
  <dc:creator>марина</dc:creator>
  <cp:lastModifiedBy>Мелешко</cp:lastModifiedBy>
  <cp:revision>8</cp:revision>
  <dcterms:created xsi:type="dcterms:W3CDTF">2017-02-27T17:37:35Z</dcterms:created>
  <dcterms:modified xsi:type="dcterms:W3CDTF">2022-10-09T08:50:24Z</dcterms:modified>
</cp:coreProperties>
</file>