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«Я могу быть </a:t>
            </a:r>
            <a:r>
              <a:rPr lang="ru-RU" sz="6000" b="1" dirty="0">
                <a:solidFill>
                  <a:srgbClr val="7030A0"/>
                </a:solidFill>
                <a:latin typeface="Book Antiqua" panose="02040602050305030304" pitchFamily="18" charset="0"/>
                <a:ea typeface="Calibri"/>
                <a:cs typeface="Times New Roman"/>
              </a:rPr>
              <a:t>счастливым»</a:t>
            </a:r>
            <a:endParaRPr lang="ru-RU" sz="60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221088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49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s://trikky.ru/wp-content/blogs.dir/1/files/2020/01/09/s1200-99.jpe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272808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367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s://mypresentation.ru/documents/70d5c1eee74e294883d01d5261220fb2/img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8680"/>
            <a:ext cx="7200800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2807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75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>1. Счастливый человек нужен всем.</a:t>
            </a:r>
          </a:p>
          <a:p>
            <a:pPr algn="just">
              <a:spcAft>
                <a:spcPts val="75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>2. Счастье - в труде.</a:t>
            </a:r>
          </a:p>
          <a:p>
            <a:pPr algn="just">
              <a:spcAft>
                <a:spcPts val="75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>3. Счастье - когда у тебя много денег.</a:t>
            </a:r>
          </a:p>
          <a:p>
            <a:pPr algn="just">
              <a:spcAft>
                <a:spcPts val="75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>4. Счастье в любви.</a:t>
            </a:r>
          </a:p>
          <a:p>
            <a:pPr algn="just">
              <a:spcAft>
                <a:spcPts val="75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>5. Счастье в преодолении себя, самосовершенствовании.</a:t>
            </a:r>
          </a:p>
          <a:p>
            <a:pPr algn="just">
              <a:spcAft>
                <a:spcPts val="75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>6. Счастье - в детях.</a:t>
            </a:r>
          </a:p>
          <a:p>
            <a:pPr algn="just">
              <a:spcAft>
                <a:spcPts val="750"/>
              </a:spcAft>
            </a:pPr>
            <a:r>
              <a:rPr lang="ru-RU" sz="3200" dirty="0">
                <a:solidFill>
                  <a:srgbClr val="C00000"/>
                </a:solidFill>
                <a:latin typeface="Times New Roman"/>
                <a:ea typeface="Times New Roman"/>
              </a:rPr>
              <a:t>7. Если хочешь быть счастливым - будь им.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373216"/>
            <a:ext cx="93610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16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412776"/>
            <a:ext cx="7776864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220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300" b="1" dirty="0"/>
              <a:t>Притча о Счастье</a:t>
            </a:r>
          </a:p>
          <a:p>
            <a:pPr marL="0" indent="0" algn="just">
              <a:buNone/>
            </a:pPr>
            <a:r>
              <a:rPr lang="ru-RU" dirty="0"/>
              <a:t>Однажды, прогуливаясь по лесу, три брата увидели глубокую яму.    В ней сидело Счастье.  Один, из братьев подошел, наклонился к яме и сказал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—   </a:t>
            </a:r>
            <a:r>
              <a:rPr lang="ru-RU" dirty="0" smtClean="0"/>
              <a:t>Если </a:t>
            </a:r>
            <a:r>
              <a:rPr lang="ru-RU" dirty="0"/>
              <a:t>бы у меня было много денег, я был бы </a:t>
            </a:r>
            <a:r>
              <a:rPr lang="ru-RU" dirty="0" smtClean="0"/>
              <a:t>счастлив.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Счастье подарило ему много денег, брат ушел счастливым. Другой брат, наклонившись к яме, попросил: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— </a:t>
            </a:r>
            <a:r>
              <a:rPr lang="ru-RU" dirty="0"/>
              <a:t>Красивая женщина,    если бы она украсила мою жизнь, тем, чтоб была рядом, вот тогда бы   я был счастлив.</a:t>
            </a:r>
          </a:p>
          <a:p>
            <a:pPr marL="0" indent="0" algn="just">
              <a:buNone/>
            </a:pPr>
            <a:r>
              <a:rPr lang="ru-RU" dirty="0"/>
              <a:t>Счастье выполнило и его желание, брат убежал с женщиной, вне   себя от счастья. Третий брат, подойдя к яме, наклонился:</a:t>
            </a:r>
          </a:p>
          <a:p>
            <a:pPr marL="0" indent="0" algn="just">
              <a:buNone/>
            </a:pPr>
            <a:r>
              <a:rPr lang="ru-RU" dirty="0"/>
              <a:t>— А Тебе, что нужно? — спросило Счастье.</a:t>
            </a:r>
          </a:p>
          <a:p>
            <a:pPr marL="0" indent="0" algn="just">
              <a:buNone/>
            </a:pPr>
            <a:r>
              <a:rPr lang="ru-RU" dirty="0"/>
              <a:t>— Что нужно Тебе? — переспросил брат.</a:t>
            </a:r>
          </a:p>
          <a:p>
            <a:pPr marL="0" indent="0" algn="just">
              <a:buNone/>
            </a:pPr>
            <a:r>
              <a:rPr lang="ru-RU" dirty="0"/>
              <a:t>— Я бы хотела, чтоб меня вытащили из этой ямы, — сказало Счастье.</a:t>
            </a:r>
          </a:p>
          <a:p>
            <a:pPr marL="0" indent="0" algn="just">
              <a:buNone/>
            </a:pPr>
            <a:r>
              <a:rPr lang="ru-RU" dirty="0"/>
              <a:t>Брат, протянув руку, вытащил из ямы Счастье и пошел прочь своей дорогой. А Счастье довольное побежало за ним…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83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5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28" y="404664"/>
            <a:ext cx="8612244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1179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</TotalTime>
  <Words>235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«Я могу быть счастливым»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«Позволь себе быть счастливым»</dc:title>
  <dc:creator>детсад</dc:creator>
  <cp:lastModifiedBy>детсад</cp:lastModifiedBy>
  <cp:revision>4</cp:revision>
  <dcterms:created xsi:type="dcterms:W3CDTF">2022-10-13T12:00:35Z</dcterms:created>
  <dcterms:modified xsi:type="dcterms:W3CDTF">2022-10-26T05:04:05Z</dcterms:modified>
</cp:coreProperties>
</file>