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sldIdLst>
    <p:sldId id="258" r:id="rId2"/>
    <p:sldId id="275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2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B46FA-1C9A-4FBE-A987-239C4AB563C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1131-94DA-4EA9-816D-3DCEEE77E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1131-94DA-4EA9-816D-3DCEEE77EBD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B1131-94DA-4EA9-816D-3DCEEE77EBD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ADE5-E9A3-480E-8A14-16F3E560609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4FE616-758F-49B4-B908-179AE879F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ADE5-E9A3-480E-8A14-16F3E560609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616-758F-49B4-B908-179AE879F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ADE5-E9A3-480E-8A14-16F3E560609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616-758F-49B4-B908-179AE879F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ADE5-E9A3-480E-8A14-16F3E560609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4FE616-758F-49B4-B908-179AE879F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ADE5-E9A3-480E-8A14-16F3E560609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616-758F-49B4-B908-179AE879F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ADE5-E9A3-480E-8A14-16F3E560609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616-758F-49B4-B908-179AE879F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ADE5-E9A3-480E-8A14-16F3E560609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54FE616-758F-49B4-B908-179AE879F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ADE5-E9A3-480E-8A14-16F3E560609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616-758F-49B4-B908-179AE879F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ADE5-E9A3-480E-8A14-16F3E560609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616-758F-49B4-B908-179AE879F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ADE5-E9A3-480E-8A14-16F3E560609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616-758F-49B4-B908-179AE879F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ADE5-E9A3-480E-8A14-16F3E560609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616-758F-49B4-B908-179AE879F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6DADE5-E9A3-480E-8A14-16F3E560609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4FE616-758F-49B4-B908-179AE879F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Сагаалган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группе №14</a:t>
            </a:r>
            <a:br>
              <a:rPr lang="ru-RU" dirty="0" smtClean="0"/>
            </a:br>
            <a:r>
              <a:rPr lang="ru-RU" dirty="0" smtClean="0"/>
              <a:t> 2 младшая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229600" cy="67151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воспитатель: </a:t>
            </a:r>
            <a:r>
              <a:rPr lang="ru-RU" dirty="0" err="1" smtClean="0"/>
              <a:t>Сотнева</a:t>
            </a:r>
            <a:r>
              <a:rPr lang="ru-RU" dirty="0" smtClean="0"/>
              <a:t> Л.П.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юрте</a:t>
            </a:r>
            <a:endParaRPr lang="ru-RU" dirty="0"/>
          </a:p>
        </p:txBody>
      </p:sp>
      <p:pic>
        <p:nvPicPr>
          <p:cNvPr id="8194" name="Picture 2" descr="C:\Users\User\Desktop\DSCN11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Читали  стихи</a:t>
            </a:r>
            <a:endParaRPr lang="ru-RU" dirty="0"/>
          </a:p>
        </p:txBody>
      </p:sp>
      <p:pic>
        <p:nvPicPr>
          <p:cNvPr id="10242" name="Picture 2" descr="C:\Users\User\Desktop\IMG_5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Вольная борьба</a:t>
            </a:r>
            <a:endParaRPr lang="ru-RU" dirty="0"/>
          </a:p>
        </p:txBody>
      </p:sp>
      <p:pic>
        <p:nvPicPr>
          <p:cNvPr id="11266" name="Picture 2" descr="C:\Users\User\Desktop\DSCN1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Конные скачки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428868"/>
            <a:ext cx="4357718" cy="3697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User\Desktop\DSCN1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678661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Ехор-национальный</a:t>
            </a:r>
            <a:r>
              <a:rPr lang="ru-RU" dirty="0" smtClean="0"/>
              <a:t> танец</a:t>
            </a:r>
            <a:endParaRPr lang="ru-RU" dirty="0"/>
          </a:p>
        </p:txBody>
      </p:sp>
      <p:pic>
        <p:nvPicPr>
          <p:cNvPr id="4" name="Picture 4" descr="E:\Новая папка (6)\DSCN1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Белый месяц ! Белый месяц ! </a:t>
            </a:r>
            <a:br>
              <a:rPr lang="ru-RU" sz="2000" b="1" dirty="0" smtClean="0"/>
            </a:br>
            <a:r>
              <a:rPr lang="ru-RU" sz="2000" b="1" dirty="0" smtClean="0"/>
              <a:t>Озари планету ярче</a:t>
            </a:r>
            <a:br>
              <a:rPr lang="ru-RU" sz="2000" b="1" dirty="0" smtClean="0"/>
            </a:br>
            <a:r>
              <a:rPr lang="ru-RU" sz="2000" b="1" dirty="0" smtClean="0"/>
              <a:t>Чтобы радовалось сердце</a:t>
            </a:r>
            <a:br>
              <a:rPr lang="ru-RU" sz="2000" b="1" dirty="0" smtClean="0"/>
            </a:br>
            <a:r>
              <a:rPr lang="ru-RU" sz="2000" b="1" dirty="0" smtClean="0"/>
              <a:t>и здоровье стало крепче 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16387" name="Picture 3" descr="C:\Users\User\Desktop\DSCN1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0307" y="2416232"/>
            <a:ext cx="4039985" cy="3092335"/>
          </a:xfrm>
          <a:prstGeom prst="rect">
            <a:avLst/>
          </a:prstGeom>
          <a:noFill/>
        </p:spPr>
      </p:pic>
      <p:pic>
        <p:nvPicPr>
          <p:cNvPr id="16388" name="Picture 4" descr="C:\Users\User\Desktop\IMG_54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99907" y="2416232"/>
            <a:ext cx="4039985" cy="3092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в национальной одежде  </a:t>
            </a:r>
            <a:endParaRPr lang="ru-RU" dirty="0"/>
          </a:p>
        </p:txBody>
      </p:sp>
      <p:pic>
        <p:nvPicPr>
          <p:cNvPr id="2050" name="Picture 2" descr="C:\Users\User\Desktop\IMG_5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Дангина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C:\Users\User\Desktop\IMG_5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Баторы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C:\Users\User\Desktop\IMG_5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Саган –</a:t>
            </a:r>
            <a:r>
              <a:rPr lang="ru-RU" dirty="0" err="1" smtClean="0"/>
              <a:t>Убугун</a:t>
            </a:r>
            <a:r>
              <a:rPr lang="ru-RU" dirty="0" smtClean="0"/>
              <a:t> встречает символ года  </a:t>
            </a:r>
            <a:endParaRPr lang="ru-RU" dirty="0"/>
          </a:p>
        </p:txBody>
      </p:sp>
      <p:pic>
        <p:nvPicPr>
          <p:cNvPr id="5122" name="Picture 2" descr="C:\Users\User\Desktop\DSCN107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Поем песню «</a:t>
            </a:r>
            <a:r>
              <a:rPr lang="ru-RU" dirty="0" err="1" smtClean="0"/>
              <a:t>Сагалгаан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C:\Users\User\Desktop\IMG_5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Победитель вольной борьбы</a:t>
            </a:r>
            <a:endParaRPr lang="ru-RU" dirty="0"/>
          </a:p>
        </p:txBody>
      </p:sp>
      <p:pic>
        <p:nvPicPr>
          <p:cNvPr id="7170" name="Picture 2" descr="C:\Users\User\Desktop\IMG_5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 вольной борьбы</a:t>
            </a:r>
            <a:endParaRPr lang="ru-RU" dirty="0"/>
          </a:p>
        </p:txBody>
      </p:sp>
      <p:pic>
        <p:nvPicPr>
          <p:cNvPr id="9218" name="Picture 2" descr="C:\Users\User\Desktop\IMG_5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</TotalTime>
  <Words>55</Words>
  <Application>Microsoft Office PowerPoint</Application>
  <PresentationFormat>Экран (4:3)</PresentationFormat>
  <Paragraphs>26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  Сагаалган в группе №14  2 младшая </vt:lpstr>
      <vt:lpstr>Белый месяц ! Белый месяц !  Озари планету ярче Чтобы радовалось сердце и здоровье стало крепче !  </vt:lpstr>
      <vt:lpstr>Дети в национальной одежде  </vt:lpstr>
      <vt:lpstr>«Дангина»</vt:lpstr>
      <vt:lpstr>«Баторы»</vt:lpstr>
      <vt:lpstr>Саган –Убугун встречает символ года  </vt:lpstr>
      <vt:lpstr>Поем песню «Сагалгаан»</vt:lpstr>
      <vt:lpstr>Победитель вольной борьбы</vt:lpstr>
      <vt:lpstr>Победитель вольной борьбы</vt:lpstr>
      <vt:lpstr>В юрте</vt:lpstr>
      <vt:lpstr>Читали  стихи</vt:lpstr>
      <vt:lpstr>Вольная борьба</vt:lpstr>
      <vt:lpstr>Конные скачки</vt:lpstr>
      <vt:lpstr>Ехор-национальный танец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Сагаалган в группе №14  2 младшая</dc:title>
  <dc:creator>User</dc:creator>
  <cp:lastModifiedBy>User</cp:lastModifiedBy>
  <cp:revision>15</cp:revision>
  <dcterms:created xsi:type="dcterms:W3CDTF">2016-02-23T10:11:18Z</dcterms:created>
  <dcterms:modified xsi:type="dcterms:W3CDTF">2016-02-24T14:30:06Z</dcterms:modified>
</cp:coreProperties>
</file>