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279" r:id="rId3"/>
    <p:sldId id="283" r:id="rId4"/>
    <p:sldId id="269" r:id="rId5"/>
    <p:sldId id="280" r:id="rId6"/>
    <p:sldId id="273" r:id="rId7"/>
    <p:sldId id="281" r:id="rId8"/>
    <p:sldId id="266" r:id="rId9"/>
    <p:sldId id="282" r:id="rId10"/>
    <p:sldId id="256" r:id="rId11"/>
    <p:sldId id="284" r:id="rId12"/>
    <p:sldId id="290" r:id="rId13"/>
    <p:sldId id="291" r:id="rId14"/>
    <p:sldId id="265" r:id="rId15"/>
    <p:sldId id="292" r:id="rId16"/>
    <p:sldId id="261" r:id="rId17"/>
    <p:sldId id="274" r:id="rId18"/>
    <p:sldId id="293" r:id="rId19"/>
    <p:sldId id="267" r:id="rId20"/>
    <p:sldId id="268" r:id="rId21"/>
    <p:sldId id="287" r:id="rId22"/>
    <p:sldId id="286" r:id="rId23"/>
    <p:sldId id="264" r:id="rId24"/>
    <p:sldId id="288" r:id="rId25"/>
    <p:sldId id="260" r:id="rId26"/>
    <p:sldId id="294" r:id="rId27"/>
    <p:sldId id="295" r:id="rId28"/>
    <p:sldId id="289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image" Target="../media/image46.JP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image" Target="../media/image58.JP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image" Target="../media/image61.JP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image" Target="../media/image3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6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image" Target="../media/image40.jp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image" Target="../media/image46.JP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image" Target="../media/image58.JP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image" Target="../media/image61.JP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138EB-0ECD-4474-93F6-C35720CB6DA5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623DC-7C26-4DA9-885C-A336DC7BD551}">
      <dgm:prSet phldrT="[Текст]" phldr="1" custT="1"/>
      <dgm:spPr/>
      <dgm:t>
        <a:bodyPr/>
        <a:lstStyle/>
        <a:p>
          <a:endParaRPr lang="ru-RU" sz="500" baseline="-2000" dirty="0"/>
        </a:p>
      </dgm:t>
    </dgm:pt>
    <dgm:pt modelId="{E5794EFE-CD2A-4330-B67E-3E9F469C3708}" type="parTrans" cxnId="{8456575E-2F57-41FC-9369-4AA281DC2BC6}">
      <dgm:prSet/>
      <dgm:spPr/>
      <dgm:t>
        <a:bodyPr/>
        <a:lstStyle/>
        <a:p>
          <a:endParaRPr lang="ru-RU"/>
        </a:p>
      </dgm:t>
    </dgm:pt>
    <dgm:pt modelId="{11A389CE-5436-4588-B72C-773C61950356}" type="sibTrans" cxnId="{8456575E-2F57-41FC-9369-4AA281DC2BC6}">
      <dgm:prSet/>
      <dgm:spPr/>
      <dgm:t>
        <a:bodyPr/>
        <a:lstStyle/>
        <a:p>
          <a:endParaRPr lang="ru-RU"/>
        </a:p>
      </dgm:t>
    </dgm:pt>
    <dgm:pt modelId="{37E26B35-943C-4E08-B99A-F0581A304675}" type="pres">
      <dgm:prSet presAssocID="{D63138EB-0ECD-4474-93F6-C35720CB6D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75DB6-08FF-4A95-8ECB-4B781793CCA1}" type="pres">
      <dgm:prSet presAssocID="{990623DC-7C26-4DA9-885C-A336DC7BD551}" presName="compNode" presStyleCnt="0"/>
      <dgm:spPr/>
    </dgm:pt>
    <dgm:pt modelId="{FF742574-C7AE-4B1A-B8AA-5D86C49D7DED}" type="pres">
      <dgm:prSet presAssocID="{990623DC-7C26-4DA9-885C-A336DC7BD551}" presName="pictRect" presStyleLbl="node1" presStyleIdx="0" presStyleCnt="1" custScaleX="114040" custScaleY="140511" custLinFactNeighborX="-20397" custLinFactNeighborY="108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5ADBEE6-D784-48E3-94DA-B6E6A2CEA2F0}" type="pres">
      <dgm:prSet presAssocID="{990623DC-7C26-4DA9-885C-A336DC7BD551}" presName="textRect" presStyleLbl="revTx" presStyleIdx="0" presStyleCnt="1" custFlipVert="1" custScaleY="23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D7AFC0-BACE-4385-A560-5E471E825033}" type="presOf" srcId="{990623DC-7C26-4DA9-885C-A336DC7BD551}" destId="{75ADBEE6-D784-48E3-94DA-B6E6A2CEA2F0}" srcOrd="0" destOrd="0" presId="urn:microsoft.com/office/officeart/2005/8/layout/pList1"/>
    <dgm:cxn modelId="{4227503F-E915-41F1-84AB-02D8DC3B7E37}" type="presOf" srcId="{D63138EB-0ECD-4474-93F6-C35720CB6DA5}" destId="{37E26B35-943C-4E08-B99A-F0581A304675}" srcOrd="0" destOrd="0" presId="urn:microsoft.com/office/officeart/2005/8/layout/pList1"/>
    <dgm:cxn modelId="{8456575E-2F57-41FC-9369-4AA281DC2BC6}" srcId="{D63138EB-0ECD-4474-93F6-C35720CB6DA5}" destId="{990623DC-7C26-4DA9-885C-A336DC7BD551}" srcOrd="0" destOrd="0" parTransId="{E5794EFE-CD2A-4330-B67E-3E9F469C3708}" sibTransId="{11A389CE-5436-4588-B72C-773C61950356}"/>
    <dgm:cxn modelId="{1F75EEE8-FB7F-4148-B182-FC4AFB5C4E11}" type="presParOf" srcId="{37E26B35-943C-4E08-B99A-F0581A304675}" destId="{B4C75DB6-08FF-4A95-8ECB-4B781793CCA1}" srcOrd="0" destOrd="0" presId="urn:microsoft.com/office/officeart/2005/8/layout/pList1"/>
    <dgm:cxn modelId="{B03CB0C3-01AA-4536-A8C0-307AADDEDAE4}" type="presParOf" srcId="{B4C75DB6-08FF-4A95-8ECB-4B781793CCA1}" destId="{FF742574-C7AE-4B1A-B8AA-5D86C49D7DED}" srcOrd="0" destOrd="0" presId="urn:microsoft.com/office/officeart/2005/8/layout/pList1"/>
    <dgm:cxn modelId="{986758AB-154E-4B2F-BD56-83645A2225F2}" type="presParOf" srcId="{B4C75DB6-08FF-4A95-8ECB-4B781793CCA1}" destId="{75ADBEE6-D784-48E3-94DA-B6E6A2CEA2F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C9A628-5C5B-45EA-A33E-2AC43280CAD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9813BC-579F-4E06-A396-96E990DB3644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3E765706-3C66-4E58-9BC5-AFA35538D0B8}" type="parTrans" cxnId="{EDC56E3D-A869-4CAA-B64C-68D0CD9FB300}">
      <dgm:prSet/>
      <dgm:spPr/>
      <dgm:t>
        <a:bodyPr/>
        <a:lstStyle/>
        <a:p>
          <a:endParaRPr lang="ru-RU"/>
        </a:p>
      </dgm:t>
    </dgm:pt>
    <dgm:pt modelId="{48E85ED9-1286-4C82-9653-D3BEA7250B73}" type="sibTrans" cxnId="{EDC56E3D-A869-4CAA-B64C-68D0CD9FB300}">
      <dgm:prSet/>
      <dgm:spPr/>
      <dgm:t>
        <a:bodyPr/>
        <a:lstStyle/>
        <a:p>
          <a:endParaRPr lang="ru-RU"/>
        </a:p>
      </dgm:t>
    </dgm:pt>
    <dgm:pt modelId="{03BE337C-4476-4A72-95E3-5159F7AC6A10}" type="pres">
      <dgm:prSet presAssocID="{D6C9A628-5C5B-45EA-A33E-2AC43280CA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541EBF-F609-4110-80BA-A98ADDDBCAA6}" type="pres">
      <dgm:prSet presAssocID="{199813BC-579F-4E06-A396-96E990DB3644}" presName="compNode" presStyleCnt="0"/>
      <dgm:spPr/>
    </dgm:pt>
    <dgm:pt modelId="{2DC5AFB4-FC37-45CF-A5EC-799498083739}" type="pres">
      <dgm:prSet presAssocID="{199813BC-579F-4E06-A396-96E990DB3644}" presName="pictRect" presStyleLbl="node1" presStyleIdx="0" presStyleCnt="1" custScaleX="84478" custScaleY="87059" custLinFactNeighborX="16328" custLinFactNeighborY="230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4A9D12-663A-4976-AA8C-A9CD54AACB47}" type="pres">
      <dgm:prSet presAssocID="{199813BC-579F-4E06-A396-96E990DB3644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A4B59-AD99-43C4-8A36-7D017D3F0DC8}" type="presOf" srcId="{199813BC-579F-4E06-A396-96E990DB3644}" destId="{B14A9D12-663A-4976-AA8C-A9CD54AACB47}" srcOrd="0" destOrd="0" presId="urn:microsoft.com/office/officeart/2005/8/layout/pList1"/>
    <dgm:cxn modelId="{2A541776-04C9-46CA-9B3A-3BF482356EB4}" type="presOf" srcId="{D6C9A628-5C5B-45EA-A33E-2AC43280CAD0}" destId="{03BE337C-4476-4A72-95E3-5159F7AC6A10}" srcOrd="0" destOrd="0" presId="urn:microsoft.com/office/officeart/2005/8/layout/pList1"/>
    <dgm:cxn modelId="{EDC56E3D-A869-4CAA-B64C-68D0CD9FB300}" srcId="{D6C9A628-5C5B-45EA-A33E-2AC43280CAD0}" destId="{199813BC-579F-4E06-A396-96E990DB3644}" srcOrd="0" destOrd="0" parTransId="{3E765706-3C66-4E58-9BC5-AFA35538D0B8}" sibTransId="{48E85ED9-1286-4C82-9653-D3BEA7250B73}"/>
    <dgm:cxn modelId="{C6BC1119-C540-4C15-A826-B45C5D43660D}" type="presParOf" srcId="{03BE337C-4476-4A72-95E3-5159F7AC6A10}" destId="{A9541EBF-F609-4110-80BA-A98ADDDBCAA6}" srcOrd="0" destOrd="0" presId="urn:microsoft.com/office/officeart/2005/8/layout/pList1"/>
    <dgm:cxn modelId="{580C993E-2317-49C9-A102-9B27B9CD6306}" type="presParOf" srcId="{A9541EBF-F609-4110-80BA-A98ADDDBCAA6}" destId="{2DC5AFB4-FC37-45CF-A5EC-799498083739}" srcOrd="0" destOrd="0" presId="urn:microsoft.com/office/officeart/2005/8/layout/pList1"/>
    <dgm:cxn modelId="{53B98A3C-6FB7-490A-AB97-E405EFBF4496}" type="presParOf" srcId="{A9541EBF-F609-4110-80BA-A98ADDDBCAA6}" destId="{B14A9D12-663A-4976-AA8C-A9CD54AACB4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F62AD2-352B-42A0-A2A6-24181CAF0C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A0DB9-B968-493F-9640-6E867E207D13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500" baseline="0" dirty="0"/>
        </a:p>
      </dgm:t>
    </dgm:pt>
    <dgm:pt modelId="{D23EBEDB-909A-4302-83A4-A7AA5ACD773A}" type="sibTrans" cxnId="{4F874FE3-C219-41E7-BE8E-DD038217440B}">
      <dgm:prSet/>
      <dgm:spPr/>
      <dgm:t>
        <a:bodyPr/>
        <a:lstStyle/>
        <a:p>
          <a:endParaRPr lang="ru-RU"/>
        </a:p>
      </dgm:t>
    </dgm:pt>
    <dgm:pt modelId="{759AD1EE-CE73-4AF8-8133-018DEC4B57BD}" type="parTrans" cxnId="{4F874FE3-C219-41E7-BE8E-DD038217440B}">
      <dgm:prSet/>
      <dgm:spPr/>
      <dgm:t>
        <a:bodyPr/>
        <a:lstStyle/>
        <a:p>
          <a:endParaRPr lang="ru-RU"/>
        </a:p>
      </dgm:t>
    </dgm:pt>
    <dgm:pt modelId="{86D85AA0-F2DD-4457-96C8-DB418D8EF5B8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500" baseline="0" dirty="0"/>
        </a:p>
      </dgm:t>
    </dgm:pt>
    <dgm:pt modelId="{74ED4AE1-C089-4F91-BAD5-B727471CDF77}" type="sibTrans" cxnId="{D49786ED-6F16-4E6C-B8A9-2B17456800D5}">
      <dgm:prSet/>
      <dgm:spPr/>
      <dgm:t>
        <a:bodyPr/>
        <a:lstStyle/>
        <a:p>
          <a:endParaRPr lang="ru-RU"/>
        </a:p>
      </dgm:t>
    </dgm:pt>
    <dgm:pt modelId="{33918CA0-FEB6-462A-A410-94E2340CAD36}" type="parTrans" cxnId="{D49786ED-6F16-4E6C-B8A9-2B17456800D5}">
      <dgm:prSet/>
      <dgm:spPr/>
      <dgm:t>
        <a:bodyPr/>
        <a:lstStyle/>
        <a:p>
          <a:endParaRPr lang="ru-RU"/>
        </a:p>
      </dgm:t>
    </dgm:pt>
    <dgm:pt modelId="{8D09C3CF-FDD3-461C-9F94-743D20FDBC42}" type="pres">
      <dgm:prSet presAssocID="{0CF62AD2-352B-42A0-A2A6-24181CAF0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BAC860-528C-432C-98EB-CC6F1F35387A}" type="pres">
      <dgm:prSet presAssocID="{86D85AA0-F2DD-4457-96C8-DB418D8EF5B8}" presName="root" presStyleCnt="0"/>
      <dgm:spPr/>
    </dgm:pt>
    <dgm:pt modelId="{2FCE05C9-EFFF-460F-A2C9-6D720F9EE74E}" type="pres">
      <dgm:prSet presAssocID="{86D85AA0-F2DD-4457-96C8-DB418D8EF5B8}" presName="rootComposite" presStyleCnt="0"/>
      <dgm:spPr/>
    </dgm:pt>
    <dgm:pt modelId="{0630795D-A16D-41D1-9687-8A20A59E42F7}" type="pres">
      <dgm:prSet presAssocID="{86D85AA0-F2DD-4457-96C8-DB418D8EF5B8}" presName="rootText" presStyleLbl="node1" presStyleIdx="0" presStyleCnt="2" custScaleX="95732" custScaleY="154509" custLinFactNeighborX="3107" custLinFactNeighborY="-3331"/>
      <dgm:spPr/>
      <dgm:t>
        <a:bodyPr/>
        <a:lstStyle/>
        <a:p>
          <a:endParaRPr lang="ru-RU"/>
        </a:p>
      </dgm:t>
    </dgm:pt>
    <dgm:pt modelId="{8EC670EF-8B2D-468F-B3E0-935850E5E847}" type="pres">
      <dgm:prSet presAssocID="{86D85AA0-F2DD-4457-96C8-DB418D8EF5B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2423491-F445-43C7-A1A4-4BBD8C2863F8}" type="pres">
      <dgm:prSet presAssocID="{86D85AA0-F2DD-4457-96C8-DB418D8EF5B8}" presName="childShape" presStyleCnt="0"/>
      <dgm:spPr/>
    </dgm:pt>
    <dgm:pt modelId="{43C82DC8-0AF7-4918-97B4-13DF7D392170}" type="pres">
      <dgm:prSet presAssocID="{868A0DB9-B968-493F-9640-6E867E207D13}" presName="root" presStyleCnt="0"/>
      <dgm:spPr/>
    </dgm:pt>
    <dgm:pt modelId="{A15B65C3-F333-4653-B52C-FD3DBCAEEAC8}" type="pres">
      <dgm:prSet presAssocID="{868A0DB9-B968-493F-9640-6E867E207D13}" presName="rootComposite" presStyleCnt="0"/>
      <dgm:spPr/>
    </dgm:pt>
    <dgm:pt modelId="{3740BC0E-7924-4353-80CB-BCDC0CAA31DD}" type="pres">
      <dgm:prSet presAssocID="{868A0DB9-B968-493F-9640-6E867E207D13}" presName="rootText" presStyleLbl="node1" presStyleIdx="1" presStyleCnt="2" custScaleX="87704" custScaleY="238751" custLinFactNeighborX="59" custLinFactNeighborY="-15765"/>
      <dgm:spPr/>
      <dgm:t>
        <a:bodyPr/>
        <a:lstStyle/>
        <a:p>
          <a:endParaRPr lang="ru-RU"/>
        </a:p>
      </dgm:t>
    </dgm:pt>
    <dgm:pt modelId="{B7DAF96E-5556-4262-B5BE-D16366F46B55}" type="pres">
      <dgm:prSet presAssocID="{868A0DB9-B968-493F-9640-6E867E207D13}" presName="rootConnector" presStyleLbl="node1" presStyleIdx="1" presStyleCnt="2"/>
      <dgm:spPr/>
      <dgm:t>
        <a:bodyPr/>
        <a:lstStyle/>
        <a:p>
          <a:endParaRPr lang="ru-RU"/>
        </a:p>
      </dgm:t>
    </dgm:pt>
    <dgm:pt modelId="{A015AF19-B1F0-4A0E-966F-19FA92C552D6}" type="pres">
      <dgm:prSet presAssocID="{868A0DB9-B968-493F-9640-6E867E207D13}" presName="childShape" presStyleCnt="0"/>
      <dgm:spPr/>
    </dgm:pt>
  </dgm:ptLst>
  <dgm:cxnLst>
    <dgm:cxn modelId="{4DA75E95-87C1-4696-8592-1852B6D714A4}" type="presOf" srcId="{86D85AA0-F2DD-4457-96C8-DB418D8EF5B8}" destId="{8EC670EF-8B2D-468F-B3E0-935850E5E847}" srcOrd="1" destOrd="0" presId="urn:microsoft.com/office/officeart/2005/8/layout/hierarchy3"/>
    <dgm:cxn modelId="{4F874FE3-C219-41E7-BE8E-DD038217440B}" srcId="{0CF62AD2-352B-42A0-A2A6-24181CAF0C25}" destId="{868A0DB9-B968-493F-9640-6E867E207D13}" srcOrd="1" destOrd="0" parTransId="{759AD1EE-CE73-4AF8-8133-018DEC4B57BD}" sibTransId="{D23EBEDB-909A-4302-83A4-A7AA5ACD773A}"/>
    <dgm:cxn modelId="{0FCEFAF6-17BE-407B-8975-21FFA656E93F}" type="presOf" srcId="{0CF62AD2-352B-42A0-A2A6-24181CAF0C25}" destId="{8D09C3CF-FDD3-461C-9F94-743D20FDBC42}" srcOrd="0" destOrd="0" presId="urn:microsoft.com/office/officeart/2005/8/layout/hierarchy3"/>
    <dgm:cxn modelId="{B1C3C38A-E208-408B-A1E8-BBAD9E4D6AB8}" type="presOf" srcId="{868A0DB9-B968-493F-9640-6E867E207D13}" destId="{3740BC0E-7924-4353-80CB-BCDC0CAA31DD}" srcOrd="0" destOrd="0" presId="urn:microsoft.com/office/officeart/2005/8/layout/hierarchy3"/>
    <dgm:cxn modelId="{7E67E0D4-4872-486D-B92A-07C48E153555}" type="presOf" srcId="{86D85AA0-F2DD-4457-96C8-DB418D8EF5B8}" destId="{0630795D-A16D-41D1-9687-8A20A59E42F7}" srcOrd="0" destOrd="0" presId="urn:microsoft.com/office/officeart/2005/8/layout/hierarchy3"/>
    <dgm:cxn modelId="{D49786ED-6F16-4E6C-B8A9-2B17456800D5}" srcId="{0CF62AD2-352B-42A0-A2A6-24181CAF0C25}" destId="{86D85AA0-F2DD-4457-96C8-DB418D8EF5B8}" srcOrd="0" destOrd="0" parTransId="{33918CA0-FEB6-462A-A410-94E2340CAD36}" sibTransId="{74ED4AE1-C089-4F91-BAD5-B727471CDF77}"/>
    <dgm:cxn modelId="{DF93D594-59AA-40C4-8350-AA35BBA03731}" type="presOf" srcId="{868A0DB9-B968-493F-9640-6E867E207D13}" destId="{B7DAF96E-5556-4262-B5BE-D16366F46B55}" srcOrd="1" destOrd="0" presId="urn:microsoft.com/office/officeart/2005/8/layout/hierarchy3"/>
    <dgm:cxn modelId="{117D334D-EBF0-41AE-87AB-863C21CB175F}" type="presParOf" srcId="{8D09C3CF-FDD3-461C-9F94-743D20FDBC42}" destId="{35BAC860-528C-432C-98EB-CC6F1F35387A}" srcOrd="0" destOrd="0" presId="urn:microsoft.com/office/officeart/2005/8/layout/hierarchy3"/>
    <dgm:cxn modelId="{CFB5D0A8-111B-401A-B2CF-D908CEDA4B1D}" type="presParOf" srcId="{35BAC860-528C-432C-98EB-CC6F1F35387A}" destId="{2FCE05C9-EFFF-460F-A2C9-6D720F9EE74E}" srcOrd="0" destOrd="0" presId="urn:microsoft.com/office/officeart/2005/8/layout/hierarchy3"/>
    <dgm:cxn modelId="{B99B8FA0-6BA5-4163-8834-78926A6E62F5}" type="presParOf" srcId="{2FCE05C9-EFFF-460F-A2C9-6D720F9EE74E}" destId="{0630795D-A16D-41D1-9687-8A20A59E42F7}" srcOrd="0" destOrd="0" presId="urn:microsoft.com/office/officeart/2005/8/layout/hierarchy3"/>
    <dgm:cxn modelId="{E774BD68-4944-40D2-8829-AD5BBE11D7F3}" type="presParOf" srcId="{2FCE05C9-EFFF-460F-A2C9-6D720F9EE74E}" destId="{8EC670EF-8B2D-468F-B3E0-935850E5E847}" srcOrd="1" destOrd="0" presId="urn:microsoft.com/office/officeart/2005/8/layout/hierarchy3"/>
    <dgm:cxn modelId="{2C413E4B-AA29-42F4-804F-DCD298583904}" type="presParOf" srcId="{35BAC860-528C-432C-98EB-CC6F1F35387A}" destId="{52423491-F445-43C7-A1A4-4BBD8C2863F8}" srcOrd="1" destOrd="0" presId="urn:microsoft.com/office/officeart/2005/8/layout/hierarchy3"/>
    <dgm:cxn modelId="{DBD4903C-CB27-407B-A6AE-7B7BC0CD6F90}" type="presParOf" srcId="{8D09C3CF-FDD3-461C-9F94-743D20FDBC42}" destId="{43C82DC8-0AF7-4918-97B4-13DF7D392170}" srcOrd="1" destOrd="0" presId="urn:microsoft.com/office/officeart/2005/8/layout/hierarchy3"/>
    <dgm:cxn modelId="{D0C8C994-89B0-4D70-9667-53C58C82EDC0}" type="presParOf" srcId="{43C82DC8-0AF7-4918-97B4-13DF7D392170}" destId="{A15B65C3-F333-4653-B52C-FD3DBCAEEAC8}" srcOrd="0" destOrd="0" presId="urn:microsoft.com/office/officeart/2005/8/layout/hierarchy3"/>
    <dgm:cxn modelId="{1F4FF20F-D3EA-4569-8F83-93EFEC671870}" type="presParOf" srcId="{A15B65C3-F333-4653-B52C-FD3DBCAEEAC8}" destId="{3740BC0E-7924-4353-80CB-BCDC0CAA31DD}" srcOrd="0" destOrd="0" presId="urn:microsoft.com/office/officeart/2005/8/layout/hierarchy3"/>
    <dgm:cxn modelId="{511460CC-F2E3-4398-88F8-32403C130D78}" type="presParOf" srcId="{A15B65C3-F333-4653-B52C-FD3DBCAEEAC8}" destId="{B7DAF96E-5556-4262-B5BE-D16366F46B55}" srcOrd="1" destOrd="0" presId="urn:microsoft.com/office/officeart/2005/8/layout/hierarchy3"/>
    <dgm:cxn modelId="{CE736107-70C2-4856-A390-3D5715226A76}" type="presParOf" srcId="{43C82DC8-0AF7-4918-97B4-13DF7D392170}" destId="{A015AF19-B1F0-4A0E-966F-19FA92C552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1A5B67-E575-4527-A36E-1A20FBC9055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BE9F93-1FCD-4A60-BDFF-128E02DAFF46}">
      <dgm:prSet phldrT="[Текст]" phldr="1" custT="1"/>
      <dgm:spPr/>
      <dgm:t>
        <a:bodyPr/>
        <a:lstStyle/>
        <a:p>
          <a:endParaRPr lang="ru-RU" sz="100" baseline="0" dirty="0"/>
        </a:p>
      </dgm:t>
    </dgm:pt>
    <dgm:pt modelId="{8BE1E73C-ECF1-4B5D-B7BF-31D03B4D35C1}" type="parTrans" cxnId="{C4E8BCFD-E5F4-4340-B28A-A0FA78CEFCE2}">
      <dgm:prSet/>
      <dgm:spPr/>
      <dgm:t>
        <a:bodyPr/>
        <a:lstStyle/>
        <a:p>
          <a:endParaRPr lang="ru-RU"/>
        </a:p>
      </dgm:t>
    </dgm:pt>
    <dgm:pt modelId="{36C7DF44-64AD-4FB0-83FF-63A1257C3299}" type="sibTrans" cxnId="{C4E8BCFD-E5F4-4340-B28A-A0FA78CEFCE2}">
      <dgm:prSet/>
      <dgm:spPr/>
      <dgm:t>
        <a:bodyPr/>
        <a:lstStyle/>
        <a:p>
          <a:endParaRPr lang="ru-RU"/>
        </a:p>
      </dgm:t>
    </dgm:pt>
    <dgm:pt modelId="{045B0288-E357-481A-B288-F7421B42028E}" type="pres">
      <dgm:prSet presAssocID="{3F1A5B67-E575-4527-A36E-1A20FBC905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226AF-9A0F-4B3E-8D53-DE112BA26D14}" type="pres">
      <dgm:prSet presAssocID="{DCBE9F93-1FCD-4A60-BDFF-128E02DAFF46}" presName="compNode" presStyleCnt="0"/>
      <dgm:spPr/>
    </dgm:pt>
    <dgm:pt modelId="{38CB3A26-0242-47A1-B662-862986378CE9}" type="pres">
      <dgm:prSet presAssocID="{DCBE9F93-1FCD-4A60-BDFF-128E02DAFF46}" presName="pictRect" presStyleLbl="node1" presStyleIdx="0" presStyleCnt="1" custScaleX="136623" custScaleY="138629" custLinFactNeighborX="-18677" custLinFactNeighborY="130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2AF9027F-4523-4D0A-AB1C-D37BA72768DB}" type="pres">
      <dgm:prSet presAssocID="{DCBE9F93-1FCD-4A60-BDFF-128E02DAFF46}" presName="textRect" presStyleLbl="revTx" presStyleIdx="0" presStyleCnt="1" custScaleY="1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6F345-B001-492D-93BE-6FC757E208E1}" type="presOf" srcId="{3F1A5B67-E575-4527-A36E-1A20FBC9055F}" destId="{045B0288-E357-481A-B288-F7421B42028E}" srcOrd="0" destOrd="0" presId="urn:microsoft.com/office/officeart/2005/8/layout/pList1"/>
    <dgm:cxn modelId="{7193DDC6-E28E-452C-A546-9D881F6AA632}" type="presOf" srcId="{DCBE9F93-1FCD-4A60-BDFF-128E02DAFF46}" destId="{2AF9027F-4523-4D0A-AB1C-D37BA72768DB}" srcOrd="0" destOrd="0" presId="urn:microsoft.com/office/officeart/2005/8/layout/pList1"/>
    <dgm:cxn modelId="{C4E8BCFD-E5F4-4340-B28A-A0FA78CEFCE2}" srcId="{3F1A5B67-E575-4527-A36E-1A20FBC9055F}" destId="{DCBE9F93-1FCD-4A60-BDFF-128E02DAFF46}" srcOrd="0" destOrd="0" parTransId="{8BE1E73C-ECF1-4B5D-B7BF-31D03B4D35C1}" sibTransId="{36C7DF44-64AD-4FB0-83FF-63A1257C3299}"/>
    <dgm:cxn modelId="{9742447C-EA68-4610-9373-89683804AFE5}" type="presParOf" srcId="{045B0288-E357-481A-B288-F7421B42028E}" destId="{25C226AF-9A0F-4B3E-8D53-DE112BA26D14}" srcOrd="0" destOrd="0" presId="urn:microsoft.com/office/officeart/2005/8/layout/pList1"/>
    <dgm:cxn modelId="{41C6E8B2-AE32-413F-9BF3-AB91122B89FC}" type="presParOf" srcId="{25C226AF-9A0F-4B3E-8D53-DE112BA26D14}" destId="{38CB3A26-0242-47A1-B662-862986378CE9}" srcOrd="0" destOrd="0" presId="urn:microsoft.com/office/officeart/2005/8/layout/pList1"/>
    <dgm:cxn modelId="{FFA6F6B0-C666-4930-87A3-81C86D9E3EBD}" type="presParOf" srcId="{25C226AF-9A0F-4B3E-8D53-DE112BA26D14}" destId="{2AF9027F-4523-4D0A-AB1C-D37BA72768D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F62AD2-352B-42A0-A2A6-24181CAF0C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A0DB9-B968-493F-9640-6E867E207D13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500" baseline="0" dirty="0"/>
        </a:p>
      </dgm:t>
    </dgm:pt>
    <dgm:pt modelId="{D23EBEDB-909A-4302-83A4-A7AA5ACD773A}" type="sibTrans" cxnId="{4F874FE3-C219-41E7-BE8E-DD038217440B}">
      <dgm:prSet/>
      <dgm:spPr/>
      <dgm:t>
        <a:bodyPr/>
        <a:lstStyle/>
        <a:p>
          <a:endParaRPr lang="ru-RU"/>
        </a:p>
      </dgm:t>
    </dgm:pt>
    <dgm:pt modelId="{759AD1EE-CE73-4AF8-8133-018DEC4B57BD}" type="parTrans" cxnId="{4F874FE3-C219-41E7-BE8E-DD038217440B}">
      <dgm:prSet/>
      <dgm:spPr/>
      <dgm:t>
        <a:bodyPr/>
        <a:lstStyle/>
        <a:p>
          <a:endParaRPr lang="ru-RU"/>
        </a:p>
      </dgm:t>
    </dgm:pt>
    <dgm:pt modelId="{86D85AA0-F2DD-4457-96C8-DB418D8EF5B8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500" baseline="0" dirty="0"/>
        </a:p>
      </dgm:t>
    </dgm:pt>
    <dgm:pt modelId="{74ED4AE1-C089-4F91-BAD5-B727471CDF77}" type="sibTrans" cxnId="{D49786ED-6F16-4E6C-B8A9-2B17456800D5}">
      <dgm:prSet/>
      <dgm:spPr/>
      <dgm:t>
        <a:bodyPr/>
        <a:lstStyle/>
        <a:p>
          <a:endParaRPr lang="ru-RU"/>
        </a:p>
      </dgm:t>
    </dgm:pt>
    <dgm:pt modelId="{33918CA0-FEB6-462A-A410-94E2340CAD36}" type="parTrans" cxnId="{D49786ED-6F16-4E6C-B8A9-2B17456800D5}">
      <dgm:prSet/>
      <dgm:spPr/>
      <dgm:t>
        <a:bodyPr/>
        <a:lstStyle/>
        <a:p>
          <a:endParaRPr lang="ru-RU"/>
        </a:p>
      </dgm:t>
    </dgm:pt>
    <dgm:pt modelId="{8D09C3CF-FDD3-461C-9F94-743D20FDBC42}" type="pres">
      <dgm:prSet presAssocID="{0CF62AD2-352B-42A0-A2A6-24181CAF0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BAC860-528C-432C-98EB-CC6F1F35387A}" type="pres">
      <dgm:prSet presAssocID="{86D85AA0-F2DD-4457-96C8-DB418D8EF5B8}" presName="root" presStyleCnt="0"/>
      <dgm:spPr/>
    </dgm:pt>
    <dgm:pt modelId="{2FCE05C9-EFFF-460F-A2C9-6D720F9EE74E}" type="pres">
      <dgm:prSet presAssocID="{86D85AA0-F2DD-4457-96C8-DB418D8EF5B8}" presName="rootComposite" presStyleCnt="0"/>
      <dgm:spPr/>
    </dgm:pt>
    <dgm:pt modelId="{0630795D-A16D-41D1-9687-8A20A59E42F7}" type="pres">
      <dgm:prSet presAssocID="{86D85AA0-F2DD-4457-96C8-DB418D8EF5B8}" presName="rootText" presStyleLbl="node1" presStyleIdx="0" presStyleCnt="2" custScaleX="95732" custScaleY="154509" custLinFactNeighborX="1983" custLinFactNeighborY="-51227"/>
      <dgm:spPr/>
      <dgm:t>
        <a:bodyPr/>
        <a:lstStyle/>
        <a:p>
          <a:endParaRPr lang="ru-RU"/>
        </a:p>
      </dgm:t>
    </dgm:pt>
    <dgm:pt modelId="{8EC670EF-8B2D-468F-B3E0-935850E5E847}" type="pres">
      <dgm:prSet presAssocID="{86D85AA0-F2DD-4457-96C8-DB418D8EF5B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2423491-F445-43C7-A1A4-4BBD8C2863F8}" type="pres">
      <dgm:prSet presAssocID="{86D85AA0-F2DD-4457-96C8-DB418D8EF5B8}" presName="childShape" presStyleCnt="0"/>
      <dgm:spPr/>
    </dgm:pt>
    <dgm:pt modelId="{43C82DC8-0AF7-4918-97B4-13DF7D392170}" type="pres">
      <dgm:prSet presAssocID="{868A0DB9-B968-493F-9640-6E867E207D13}" presName="root" presStyleCnt="0"/>
      <dgm:spPr/>
    </dgm:pt>
    <dgm:pt modelId="{A15B65C3-F333-4653-B52C-FD3DBCAEEAC8}" type="pres">
      <dgm:prSet presAssocID="{868A0DB9-B968-493F-9640-6E867E207D13}" presName="rootComposite" presStyleCnt="0"/>
      <dgm:spPr/>
    </dgm:pt>
    <dgm:pt modelId="{3740BC0E-7924-4353-80CB-BCDC0CAA31DD}" type="pres">
      <dgm:prSet presAssocID="{868A0DB9-B968-493F-9640-6E867E207D13}" presName="rootText" presStyleLbl="node1" presStyleIdx="1" presStyleCnt="2" custScaleX="105838" custScaleY="147937" custLinFactNeighborX="-7870" custLinFactNeighborY="82764"/>
      <dgm:spPr/>
      <dgm:t>
        <a:bodyPr/>
        <a:lstStyle/>
        <a:p>
          <a:endParaRPr lang="ru-RU"/>
        </a:p>
      </dgm:t>
    </dgm:pt>
    <dgm:pt modelId="{B7DAF96E-5556-4262-B5BE-D16366F46B55}" type="pres">
      <dgm:prSet presAssocID="{868A0DB9-B968-493F-9640-6E867E207D13}" presName="rootConnector" presStyleLbl="node1" presStyleIdx="1" presStyleCnt="2"/>
      <dgm:spPr/>
      <dgm:t>
        <a:bodyPr/>
        <a:lstStyle/>
        <a:p>
          <a:endParaRPr lang="ru-RU"/>
        </a:p>
      </dgm:t>
    </dgm:pt>
    <dgm:pt modelId="{A015AF19-B1F0-4A0E-966F-19FA92C552D6}" type="pres">
      <dgm:prSet presAssocID="{868A0DB9-B968-493F-9640-6E867E207D13}" presName="childShape" presStyleCnt="0"/>
      <dgm:spPr/>
    </dgm:pt>
  </dgm:ptLst>
  <dgm:cxnLst>
    <dgm:cxn modelId="{4F874FE3-C219-41E7-BE8E-DD038217440B}" srcId="{0CF62AD2-352B-42A0-A2A6-24181CAF0C25}" destId="{868A0DB9-B968-493F-9640-6E867E207D13}" srcOrd="1" destOrd="0" parTransId="{759AD1EE-CE73-4AF8-8133-018DEC4B57BD}" sibTransId="{D23EBEDB-909A-4302-83A4-A7AA5ACD773A}"/>
    <dgm:cxn modelId="{47EB8F9A-5A4D-451D-87C0-C35E52EBF3A9}" type="presOf" srcId="{0CF62AD2-352B-42A0-A2A6-24181CAF0C25}" destId="{8D09C3CF-FDD3-461C-9F94-743D20FDBC42}" srcOrd="0" destOrd="0" presId="urn:microsoft.com/office/officeart/2005/8/layout/hierarchy3"/>
    <dgm:cxn modelId="{095CA98E-FF57-4BAC-88A5-F1F66AC8AB5D}" type="presOf" srcId="{868A0DB9-B968-493F-9640-6E867E207D13}" destId="{B7DAF96E-5556-4262-B5BE-D16366F46B55}" srcOrd="1" destOrd="0" presId="urn:microsoft.com/office/officeart/2005/8/layout/hierarchy3"/>
    <dgm:cxn modelId="{D49786ED-6F16-4E6C-B8A9-2B17456800D5}" srcId="{0CF62AD2-352B-42A0-A2A6-24181CAF0C25}" destId="{86D85AA0-F2DD-4457-96C8-DB418D8EF5B8}" srcOrd="0" destOrd="0" parTransId="{33918CA0-FEB6-462A-A410-94E2340CAD36}" sibTransId="{74ED4AE1-C089-4F91-BAD5-B727471CDF77}"/>
    <dgm:cxn modelId="{8F074B50-8051-47EC-9547-592CF6712AC3}" type="presOf" srcId="{86D85AA0-F2DD-4457-96C8-DB418D8EF5B8}" destId="{0630795D-A16D-41D1-9687-8A20A59E42F7}" srcOrd="0" destOrd="0" presId="urn:microsoft.com/office/officeart/2005/8/layout/hierarchy3"/>
    <dgm:cxn modelId="{3E559D90-930A-4662-8DCB-136ACEF9B20C}" type="presOf" srcId="{86D85AA0-F2DD-4457-96C8-DB418D8EF5B8}" destId="{8EC670EF-8B2D-468F-B3E0-935850E5E847}" srcOrd="1" destOrd="0" presId="urn:microsoft.com/office/officeart/2005/8/layout/hierarchy3"/>
    <dgm:cxn modelId="{F8DF86E2-6B20-49D0-80FE-21A76DA2F1A0}" type="presOf" srcId="{868A0DB9-B968-493F-9640-6E867E207D13}" destId="{3740BC0E-7924-4353-80CB-BCDC0CAA31DD}" srcOrd="0" destOrd="0" presId="urn:microsoft.com/office/officeart/2005/8/layout/hierarchy3"/>
    <dgm:cxn modelId="{36C668BC-8C29-467C-9F34-592774C2DB2D}" type="presParOf" srcId="{8D09C3CF-FDD3-461C-9F94-743D20FDBC42}" destId="{35BAC860-528C-432C-98EB-CC6F1F35387A}" srcOrd="0" destOrd="0" presId="urn:microsoft.com/office/officeart/2005/8/layout/hierarchy3"/>
    <dgm:cxn modelId="{D5094CDE-E6E4-454D-BAD6-A2690E026087}" type="presParOf" srcId="{35BAC860-528C-432C-98EB-CC6F1F35387A}" destId="{2FCE05C9-EFFF-460F-A2C9-6D720F9EE74E}" srcOrd="0" destOrd="0" presId="urn:microsoft.com/office/officeart/2005/8/layout/hierarchy3"/>
    <dgm:cxn modelId="{6ECB67AA-6599-4DDD-802E-1E3043FB6FCB}" type="presParOf" srcId="{2FCE05C9-EFFF-460F-A2C9-6D720F9EE74E}" destId="{0630795D-A16D-41D1-9687-8A20A59E42F7}" srcOrd="0" destOrd="0" presId="urn:microsoft.com/office/officeart/2005/8/layout/hierarchy3"/>
    <dgm:cxn modelId="{BF995D8B-4E85-4159-A329-E7BAE449768B}" type="presParOf" srcId="{2FCE05C9-EFFF-460F-A2C9-6D720F9EE74E}" destId="{8EC670EF-8B2D-468F-B3E0-935850E5E847}" srcOrd="1" destOrd="0" presId="urn:microsoft.com/office/officeart/2005/8/layout/hierarchy3"/>
    <dgm:cxn modelId="{4E17D932-E976-41BB-9AD3-05FA52002A67}" type="presParOf" srcId="{35BAC860-528C-432C-98EB-CC6F1F35387A}" destId="{52423491-F445-43C7-A1A4-4BBD8C2863F8}" srcOrd="1" destOrd="0" presId="urn:microsoft.com/office/officeart/2005/8/layout/hierarchy3"/>
    <dgm:cxn modelId="{56BF9424-C0B0-489F-A1F0-9666939B1EAC}" type="presParOf" srcId="{8D09C3CF-FDD3-461C-9F94-743D20FDBC42}" destId="{43C82DC8-0AF7-4918-97B4-13DF7D392170}" srcOrd="1" destOrd="0" presId="urn:microsoft.com/office/officeart/2005/8/layout/hierarchy3"/>
    <dgm:cxn modelId="{2CC0C609-B438-4A4C-BACC-0E02D071E6CC}" type="presParOf" srcId="{43C82DC8-0AF7-4918-97B4-13DF7D392170}" destId="{A15B65C3-F333-4653-B52C-FD3DBCAEEAC8}" srcOrd="0" destOrd="0" presId="urn:microsoft.com/office/officeart/2005/8/layout/hierarchy3"/>
    <dgm:cxn modelId="{790C9B7D-C743-4EB8-9BD4-E595C4562EAB}" type="presParOf" srcId="{A15B65C3-F333-4653-B52C-FD3DBCAEEAC8}" destId="{3740BC0E-7924-4353-80CB-BCDC0CAA31DD}" srcOrd="0" destOrd="0" presId="urn:microsoft.com/office/officeart/2005/8/layout/hierarchy3"/>
    <dgm:cxn modelId="{EBCE6F89-E648-4CD4-8BA0-C1670368E15A}" type="presParOf" srcId="{A15B65C3-F333-4653-B52C-FD3DBCAEEAC8}" destId="{B7DAF96E-5556-4262-B5BE-D16366F46B55}" srcOrd="1" destOrd="0" presId="urn:microsoft.com/office/officeart/2005/8/layout/hierarchy3"/>
    <dgm:cxn modelId="{4C9E90DE-3FE2-4D2D-A982-875022E5FEFE}" type="presParOf" srcId="{43C82DC8-0AF7-4918-97B4-13DF7D392170}" destId="{A015AF19-B1F0-4A0E-966F-19FA92C552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8AEE44-E7A7-44C9-89C5-EFCC5A3547D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EA465-F593-4835-BEFF-26AA11942C25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B7103A46-75C3-4015-90BC-39F039FA9C64}" type="parTrans" cxnId="{6632C824-D31F-43A0-A6CC-2F898A2E2905}">
      <dgm:prSet/>
      <dgm:spPr/>
      <dgm:t>
        <a:bodyPr/>
        <a:lstStyle/>
        <a:p>
          <a:endParaRPr lang="ru-RU"/>
        </a:p>
      </dgm:t>
    </dgm:pt>
    <dgm:pt modelId="{67ABC67A-478F-4349-B6B2-8D181F13587E}" type="sibTrans" cxnId="{6632C824-D31F-43A0-A6CC-2F898A2E2905}">
      <dgm:prSet/>
      <dgm:spPr/>
      <dgm:t>
        <a:bodyPr/>
        <a:lstStyle/>
        <a:p>
          <a:endParaRPr lang="ru-RU"/>
        </a:p>
      </dgm:t>
    </dgm:pt>
    <dgm:pt modelId="{5FA43C99-8C56-4EB8-AB96-C7DFA4577504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7DC644C8-A6BA-4923-8A31-841B1EB26F80}" type="parTrans" cxnId="{8B8B3458-ACA6-40D9-81DF-1AF37AEF1A58}">
      <dgm:prSet/>
      <dgm:spPr/>
      <dgm:t>
        <a:bodyPr/>
        <a:lstStyle/>
        <a:p>
          <a:endParaRPr lang="ru-RU"/>
        </a:p>
      </dgm:t>
    </dgm:pt>
    <dgm:pt modelId="{9F9EFA02-A7B5-408F-B1A3-2A8A5AD5E2BE}" type="sibTrans" cxnId="{8B8B3458-ACA6-40D9-81DF-1AF37AEF1A58}">
      <dgm:prSet/>
      <dgm:spPr/>
      <dgm:t>
        <a:bodyPr/>
        <a:lstStyle/>
        <a:p>
          <a:endParaRPr lang="ru-RU"/>
        </a:p>
      </dgm:t>
    </dgm:pt>
    <dgm:pt modelId="{D41AED97-C86D-4BB1-93E2-819057BF8630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D069E054-D60B-4DA5-A1DD-42DAFE544C84}" type="parTrans" cxnId="{ED544DF4-9865-4D63-BB39-78624C163373}">
      <dgm:prSet/>
      <dgm:spPr/>
      <dgm:t>
        <a:bodyPr/>
        <a:lstStyle/>
        <a:p>
          <a:endParaRPr lang="ru-RU"/>
        </a:p>
      </dgm:t>
    </dgm:pt>
    <dgm:pt modelId="{FE5D0AEC-3AFB-429E-8EB3-A41DF530C60C}" type="sibTrans" cxnId="{ED544DF4-9865-4D63-BB39-78624C163373}">
      <dgm:prSet/>
      <dgm:spPr/>
      <dgm:t>
        <a:bodyPr/>
        <a:lstStyle/>
        <a:p>
          <a:endParaRPr lang="ru-RU"/>
        </a:p>
      </dgm:t>
    </dgm:pt>
    <dgm:pt modelId="{30CFE763-F6DE-43D1-B486-D8000D1B2EDB}" type="pres">
      <dgm:prSet presAssocID="{F58AEE44-E7A7-44C9-89C5-EFCC5A35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CCAAD-ADC6-4339-9CEF-B6E4B657BB7D}" type="pres">
      <dgm:prSet presAssocID="{1BFEA465-F593-4835-BEFF-26AA11942C25}" presName="compNode" presStyleCnt="0"/>
      <dgm:spPr/>
    </dgm:pt>
    <dgm:pt modelId="{15309788-98B6-4F40-9AF1-77ED25EB06D0}" type="pres">
      <dgm:prSet presAssocID="{1BFEA465-F593-4835-BEFF-26AA11942C25}" presName="pictRect" presStyleLbl="node1" presStyleIdx="0" presStyleCnt="3" custScaleX="147523" custScaleY="161792" custLinFactY="60348" custLinFactNeighborX="-11013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E4032C3B-7FD9-4502-8B46-4C5E0BD23C21}" type="pres">
      <dgm:prSet presAssocID="{1BFEA465-F593-4835-BEFF-26AA11942C2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5F815-BFF5-4EC7-B493-2A1DD5821C2D}" type="pres">
      <dgm:prSet presAssocID="{67ABC67A-478F-4349-B6B2-8D181F1358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EA8E31-9591-472C-94C8-C67A7040867D}" type="pres">
      <dgm:prSet presAssocID="{5FA43C99-8C56-4EB8-AB96-C7DFA4577504}" presName="compNode" presStyleCnt="0"/>
      <dgm:spPr/>
    </dgm:pt>
    <dgm:pt modelId="{0147A3D5-602B-443D-A547-87EBD50CCD6B}" type="pres">
      <dgm:prSet presAssocID="{5FA43C99-8C56-4EB8-AB96-C7DFA4577504}" presName="pictRect" presStyleLbl="node1" presStyleIdx="1" presStyleCnt="3" custScaleX="163412" custScaleY="162556" custLinFactNeighborX="-6661" custLinFactNeighborY="212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67EF75E7-2354-4E9B-8A68-0A90BD620E94}" type="pres">
      <dgm:prSet presAssocID="{5FA43C99-8C56-4EB8-AB96-C7DFA4577504}" presName="textRect" presStyleLbl="revTx" presStyleIdx="1" presStyleCnt="3" custLinFactNeighborX="9676" custLinFactNeighborY="14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9D3C1-BE2A-41B9-91FB-9283D3CAE718}" type="pres">
      <dgm:prSet presAssocID="{9F9EFA02-A7B5-408F-B1A3-2A8A5AD5E2B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2766D2-B4B7-4D58-961F-8F34706E043C}" type="pres">
      <dgm:prSet presAssocID="{D41AED97-C86D-4BB1-93E2-819057BF8630}" presName="compNode" presStyleCnt="0"/>
      <dgm:spPr/>
    </dgm:pt>
    <dgm:pt modelId="{B52C8387-4008-4FB5-B976-90EE304621AF}" type="pres">
      <dgm:prSet presAssocID="{D41AED97-C86D-4BB1-93E2-819057BF8630}" presName="pictRect" presStyleLbl="node1" presStyleIdx="2" presStyleCnt="3" custScaleX="157954" custScaleY="142958" custLinFactX="2999" custLinFactNeighborX="100000" custLinFactNeighborY="2539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9C49684-4AAE-485E-A451-16A3C3F322F5}" type="pres">
      <dgm:prSet presAssocID="{D41AED97-C86D-4BB1-93E2-819057BF8630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44DF4-9865-4D63-BB39-78624C163373}" srcId="{F58AEE44-E7A7-44C9-89C5-EFCC5A3547D8}" destId="{D41AED97-C86D-4BB1-93E2-819057BF8630}" srcOrd="2" destOrd="0" parTransId="{D069E054-D60B-4DA5-A1DD-42DAFE544C84}" sibTransId="{FE5D0AEC-3AFB-429E-8EB3-A41DF530C60C}"/>
    <dgm:cxn modelId="{ABB2AD2C-EA86-4BA7-9998-2EF3C73CD3D4}" type="presOf" srcId="{67ABC67A-478F-4349-B6B2-8D181F13587E}" destId="{5675F815-BFF5-4EC7-B493-2A1DD5821C2D}" srcOrd="0" destOrd="0" presId="urn:microsoft.com/office/officeart/2005/8/layout/pList1"/>
    <dgm:cxn modelId="{B687FB0D-758A-48A0-B35B-10DB6A2D7077}" type="presOf" srcId="{9F9EFA02-A7B5-408F-B1A3-2A8A5AD5E2BE}" destId="{FEE9D3C1-BE2A-41B9-91FB-9283D3CAE718}" srcOrd="0" destOrd="0" presId="urn:microsoft.com/office/officeart/2005/8/layout/pList1"/>
    <dgm:cxn modelId="{6632C824-D31F-43A0-A6CC-2F898A2E2905}" srcId="{F58AEE44-E7A7-44C9-89C5-EFCC5A3547D8}" destId="{1BFEA465-F593-4835-BEFF-26AA11942C25}" srcOrd="0" destOrd="0" parTransId="{B7103A46-75C3-4015-90BC-39F039FA9C64}" sibTransId="{67ABC67A-478F-4349-B6B2-8D181F13587E}"/>
    <dgm:cxn modelId="{9CA20AA6-3154-4FD0-BF73-425663575DDF}" type="presOf" srcId="{1BFEA465-F593-4835-BEFF-26AA11942C25}" destId="{E4032C3B-7FD9-4502-8B46-4C5E0BD23C21}" srcOrd="0" destOrd="0" presId="urn:microsoft.com/office/officeart/2005/8/layout/pList1"/>
    <dgm:cxn modelId="{4C446881-978C-4501-8570-0B2E615DCF2E}" type="presOf" srcId="{F58AEE44-E7A7-44C9-89C5-EFCC5A3547D8}" destId="{30CFE763-F6DE-43D1-B486-D8000D1B2EDB}" srcOrd="0" destOrd="0" presId="urn:microsoft.com/office/officeart/2005/8/layout/pList1"/>
    <dgm:cxn modelId="{3AB8348E-F119-4726-82F4-7061FECE84F0}" type="presOf" srcId="{D41AED97-C86D-4BB1-93E2-819057BF8630}" destId="{89C49684-4AAE-485E-A451-16A3C3F322F5}" srcOrd="0" destOrd="0" presId="urn:microsoft.com/office/officeart/2005/8/layout/pList1"/>
    <dgm:cxn modelId="{2659EE6C-34E9-43D6-A3F2-FDF72FF1A7ED}" type="presOf" srcId="{5FA43C99-8C56-4EB8-AB96-C7DFA4577504}" destId="{67EF75E7-2354-4E9B-8A68-0A90BD620E94}" srcOrd="0" destOrd="0" presId="urn:microsoft.com/office/officeart/2005/8/layout/pList1"/>
    <dgm:cxn modelId="{8B8B3458-ACA6-40D9-81DF-1AF37AEF1A58}" srcId="{F58AEE44-E7A7-44C9-89C5-EFCC5A3547D8}" destId="{5FA43C99-8C56-4EB8-AB96-C7DFA4577504}" srcOrd="1" destOrd="0" parTransId="{7DC644C8-A6BA-4923-8A31-841B1EB26F80}" sibTransId="{9F9EFA02-A7B5-408F-B1A3-2A8A5AD5E2BE}"/>
    <dgm:cxn modelId="{70F47565-79C2-4F61-9941-A7DA8F046845}" type="presParOf" srcId="{30CFE763-F6DE-43D1-B486-D8000D1B2EDB}" destId="{624CCAAD-ADC6-4339-9CEF-B6E4B657BB7D}" srcOrd="0" destOrd="0" presId="urn:microsoft.com/office/officeart/2005/8/layout/pList1"/>
    <dgm:cxn modelId="{B0DA85A3-F8F8-43D1-A3B1-1F84CC643EF4}" type="presParOf" srcId="{624CCAAD-ADC6-4339-9CEF-B6E4B657BB7D}" destId="{15309788-98B6-4F40-9AF1-77ED25EB06D0}" srcOrd="0" destOrd="0" presId="urn:microsoft.com/office/officeart/2005/8/layout/pList1"/>
    <dgm:cxn modelId="{36228FD3-DBCD-42F1-83A2-1C0E68B5047B}" type="presParOf" srcId="{624CCAAD-ADC6-4339-9CEF-B6E4B657BB7D}" destId="{E4032C3B-7FD9-4502-8B46-4C5E0BD23C21}" srcOrd="1" destOrd="0" presId="urn:microsoft.com/office/officeart/2005/8/layout/pList1"/>
    <dgm:cxn modelId="{43E1CBF4-7683-4AC8-9C3D-FD70D3F540B4}" type="presParOf" srcId="{30CFE763-F6DE-43D1-B486-D8000D1B2EDB}" destId="{5675F815-BFF5-4EC7-B493-2A1DD5821C2D}" srcOrd="1" destOrd="0" presId="urn:microsoft.com/office/officeart/2005/8/layout/pList1"/>
    <dgm:cxn modelId="{C491367A-3B14-4B09-B7DC-04D6816DBB2F}" type="presParOf" srcId="{30CFE763-F6DE-43D1-B486-D8000D1B2EDB}" destId="{B6EA8E31-9591-472C-94C8-C67A7040867D}" srcOrd="2" destOrd="0" presId="urn:microsoft.com/office/officeart/2005/8/layout/pList1"/>
    <dgm:cxn modelId="{092484CC-C797-45A1-8FE7-A90AEF85D5AB}" type="presParOf" srcId="{B6EA8E31-9591-472C-94C8-C67A7040867D}" destId="{0147A3D5-602B-443D-A547-87EBD50CCD6B}" srcOrd="0" destOrd="0" presId="urn:microsoft.com/office/officeart/2005/8/layout/pList1"/>
    <dgm:cxn modelId="{FAD54F41-6D21-4768-9D84-C38C84150CB1}" type="presParOf" srcId="{B6EA8E31-9591-472C-94C8-C67A7040867D}" destId="{67EF75E7-2354-4E9B-8A68-0A90BD620E94}" srcOrd="1" destOrd="0" presId="urn:microsoft.com/office/officeart/2005/8/layout/pList1"/>
    <dgm:cxn modelId="{5E286129-B27B-486E-93D0-43132C69146D}" type="presParOf" srcId="{30CFE763-F6DE-43D1-B486-D8000D1B2EDB}" destId="{FEE9D3C1-BE2A-41B9-91FB-9283D3CAE718}" srcOrd="3" destOrd="0" presId="urn:microsoft.com/office/officeart/2005/8/layout/pList1"/>
    <dgm:cxn modelId="{EEBA13FE-4106-41B6-9F85-24BAC25F959C}" type="presParOf" srcId="{30CFE763-F6DE-43D1-B486-D8000D1B2EDB}" destId="{542766D2-B4B7-4D58-961F-8F34706E043C}" srcOrd="4" destOrd="0" presId="urn:microsoft.com/office/officeart/2005/8/layout/pList1"/>
    <dgm:cxn modelId="{A639B83C-3716-4E94-89EE-8DE401CC4F10}" type="presParOf" srcId="{542766D2-B4B7-4D58-961F-8F34706E043C}" destId="{B52C8387-4008-4FB5-B976-90EE304621AF}" srcOrd="0" destOrd="0" presId="urn:microsoft.com/office/officeart/2005/8/layout/pList1"/>
    <dgm:cxn modelId="{3C96F893-0C34-40C4-96A9-0E1801118774}" type="presParOf" srcId="{542766D2-B4B7-4D58-961F-8F34706E043C}" destId="{89C49684-4AAE-485E-A451-16A3C3F322F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A6958E-0B1A-4F36-ABE7-6B2A770BDA6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D147F9-DC7F-439B-BB6F-D9BF2E34369F}">
      <dgm:prSet phldrT="[Текст]" phldr="1" custT="1"/>
      <dgm:spPr/>
      <dgm:t>
        <a:bodyPr/>
        <a:lstStyle/>
        <a:p>
          <a:endParaRPr lang="ru-RU" sz="500" baseline="0" dirty="0"/>
        </a:p>
      </dgm:t>
    </dgm:pt>
    <dgm:pt modelId="{ECE76A47-F097-46A4-AF7C-919A27666A2E}" type="parTrans" cxnId="{3A3A6AF6-D351-4534-9F28-A6D10F4B9395}">
      <dgm:prSet/>
      <dgm:spPr/>
      <dgm:t>
        <a:bodyPr/>
        <a:lstStyle/>
        <a:p>
          <a:endParaRPr lang="ru-RU"/>
        </a:p>
      </dgm:t>
    </dgm:pt>
    <dgm:pt modelId="{399F2E53-069F-45E2-B87F-997B5096310E}" type="sibTrans" cxnId="{3A3A6AF6-D351-4534-9F28-A6D10F4B9395}">
      <dgm:prSet/>
      <dgm:spPr/>
      <dgm:t>
        <a:bodyPr/>
        <a:lstStyle/>
        <a:p>
          <a:endParaRPr lang="ru-RU"/>
        </a:p>
      </dgm:t>
    </dgm:pt>
    <dgm:pt modelId="{E6AA1833-5C08-4E18-A598-EA0A327011C8}">
      <dgm:prSet phldrT="[Текст]" phldr="1" custT="1"/>
      <dgm:spPr/>
      <dgm:t>
        <a:bodyPr/>
        <a:lstStyle/>
        <a:p>
          <a:endParaRPr lang="ru-RU" sz="500" baseline="0" dirty="0"/>
        </a:p>
      </dgm:t>
    </dgm:pt>
    <dgm:pt modelId="{6412D08B-285D-4FA5-8479-D49C7E037620}" type="parTrans" cxnId="{811C3A16-7B79-4D40-8669-37F2399D4CE1}">
      <dgm:prSet/>
      <dgm:spPr/>
      <dgm:t>
        <a:bodyPr/>
        <a:lstStyle/>
        <a:p>
          <a:endParaRPr lang="ru-RU"/>
        </a:p>
      </dgm:t>
    </dgm:pt>
    <dgm:pt modelId="{9775E98B-B80F-4EBF-8DF0-975E38E8A997}" type="sibTrans" cxnId="{811C3A16-7B79-4D40-8669-37F2399D4CE1}">
      <dgm:prSet/>
      <dgm:spPr/>
      <dgm:t>
        <a:bodyPr/>
        <a:lstStyle/>
        <a:p>
          <a:endParaRPr lang="ru-RU"/>
        </a:p>
      </dgm:t>
    </dgm:pt>
    <dgm:pt modelId="{DEEB4FAA-794A-4B29-899A-55E691A52009}" type="pres">
      <dgm:prSet presAssocID="{ABA6958E-0B1A-4F36-ABE7-6B2A770BDA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0C8C33-3AF6-4B3F-BDB8-2579212C5D36}" type="pres">
      <dgm:prSet presAssocID="{00D147F9-DC7F-439B-BB6F-D9BF2E34369F}" presName="compNode" presStyleCnt="0"/>
      <dgm:spPr/>
    </dgm:pt>
    <dgm:pt modelId="{4DAC4127-94FF-4656-9CE5-F78312171F18}" type="pres">
      <dgm:prSet presAssocID="{00D147F9-DC7F-439B-BB6F-D9BF2E34369F}" presName="pictRect" presStyleLbl="node1" presStyleIdx="0" presStyleCnt="2" custLinFactNeighborX="-68" custLinFactNeighborY="-195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99400CB6-CAC3-4128-B29F-87FD0B4D4A60}" type="pres">
      <dgm:prSet presAssocID="{00D147F9-DC7F-439B-BB6F-D9BF2E34369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C999F-3424-4200-B8A2-A3C4AA0E3B50}" type="pres">
      <dgm:prSet presAssocID="{399F2E53-069F-45E2-B87F-997B5096310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356EAA-EC3F-4F03-B8DF-1EDD0C32A993}" type="pres">
      <dgm:prSet presAssocID="{E6AA1833-5C08-4E18-A598-EA0A327011C8}" presName="compNode" presStyleCnt="0"/>
      <dgm:spPr/>
    </dgm:pt>
    <dgm:pt modelId="{F70DD7BF-A132-4ED0-81E5-915D837C17B0}" type="pres">
      <dgm:prSet presAssocID="{E6AA1833-5C08-4E18-A598-EA0A327011C8}" presName="pictRect" presStyleLbl="node1" presStyleIdx="1" presStyleCnt="2" custLinFactNeighborX="1284" custLinFactNeighborY="691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97F730A4-EB2F-4480-93A1-C68BA11449E9}" type="pres">
      <dgm:prSet presAssocID="{E6AA1833-5C08-4E18-A598-EA0A327011C8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9DB45-F3A9-4DAF-8B31-658F182FD2E7}" type="presOf" srcId="{ABA6958E-0B1A-4F36-ABE7-6B2A770BDA65}" destId="{DEEB4FAA-794A-4B29-899A-55E691A52009}" srcOrd="0" destOrd="0" presId="urn:microsoft.com/office/officeart/2005/8/layout/pList1"/>
    <dgm:cxn modelId="{6CE50267-462E-4C58-800A-2C3A0EADE00A}" type="presOf" srcId="{399F2E53-069F-45E2-B87F-997B5096310E}" destId="{407C999F-3424-4200-B8A2-A3C4AA0E3B50}" srcOrd="0" destOrd="0" presId="urn:microsoft.com/office/officeart/2005/8/layout/pList1"/>
    <dgm:cxn modelId="{3A3A6AF6-D351-4534-9F28-A6D10F4B9395}" srcId="{ABA6958E-0B1A-4F36-ABE7-6B2A770BDA65}" destId="{00D147F9-DC7F-439B-BB6F-D9BF2E34369F}" srcOrd="0" destOrd="0" parTransId="{ECE76A47-F097-46A4-AF7C-919A27666A2E}" sibTransId="{399F2E53-069F-45E2-B87F-997B5096310E}"/>
    <dgm:cxn modelId="{92B7A69D-6F46-4CD6-B3DE-6DF8EAFBCF9F}" type="presOf" srcId="{00D147F9-DC7F-439B-BB6F-D9BF2E34369F}" destId="{99400CB6-CAC3-4128-B29F-87FD0B4D4A60}" srcOrd="0" destOrd="0" presId="urn:microsoft.com/office/officeart/2005/8/layout/pList1"/>
    <dgm:cxn modelId="{811C3A16-7B79-4D40-8669-37F2399D4CE1}" srcId="{ABA6958E-0B1A-4F36-ABE7-6B2A770BDA65}" destId="{E6AA1833-5C08-4E18-A598-EA0A327011C8}" srcOrd="1" destOrd="0" parTransId="{6412D08B-285D-4FA5-8479-D49C7E037620}" sibTransId="{9775E98B-B80F-4EBF-8DF0-975E38E8A997}"/>
    <dgm:cxn modelId="{A7AA0917-0558-42BD-BE2B-D08DE0D124A1}" type="presOf" srcId="{E6AA1833-5C08-4E18-A598-EA0A327011C8}" destId="{97F730A4-EB2F-4480-93A1-C68BA11449E9}" srcOrd="0" destOrd="0" presId="urn:microsoft.com/office/officeart/2005/8/layout/pList1"/>
    <dgm:cxn modelId="{8CADC00A-E32D-4B26-86E3-616A4466883B}" type="presParOf" srcId="{DEEB4FAA-794A-4B29-899A-55E691A52009}" destId="{830C8C33-3AF6-4B3F-BDB8-2579212C5D36}" srcOrd="0" destOrd="0" presId="urn:microsoft.com/office/officeart/2005/8/layout/pList1"/>
    <dgm:cxn modelId="{CF6119C7-6C74-404C-B41D-3262FE2AC077}" type="presParOf" srcId="{830C8C33-3AF6-4B3F-BDB8-2579212C5D36}" destId="{4DAC4127-94FF-4656-9CE5-F78312171F18}" srcOrd="0" destOrd="0" presId="urn:microsoft.com/office/officeart/2005/8/layout/pList1"/>
    <dgm:cxn modelId="{064FDD83-F933-49C7-9004-2EF98BEE9799}" type="presParOf" srcId="{830C8C33-3AF6-4B3F-BDB8-2579212C5D36}" destId="{99400CB6-CAC3-4128-B29F-87FD0B4D4A60}" srcOrd="1" destOrd="0" presId="urn:microsoft.com/office/officeart/2005/8/layout/pList1"/>
    <dgm:cxn modelId="{499564AB-740A-461C-BDB7-F25679B7604B}" type="presParOf" srcId="{DEEB4FAA-794A-4B29-899A-55E691A52009}" destId="{407C999F-3424-4200-B8A2-A3C4AA0E3B50}" srcOrd="1" destOrd="0" presId="urn:microsoft.com/office/officeart/2005/8/layout/pList1"/>
    <dgm:cxn modelId="{04AEDD61-DCCE-4B53-9E6E-A64D8B6F5DD1}" type="presParOf" srcId="{DEEB4FAA-794A-4B29-899A-55E691A52009}" destId="{FF356EAA-EC3F-4F03-B8DF-1EDD0C32A993}" srcOrd="2" destOrd="0" presId="urn:microsoft.com/office/officeart/2005/8/layout/pList1"/>
    <dgm:cxn modelId="{641AD6D8-23F3-4FDF-A18D-741B93901F31}" type="presParOf" srcId="{FF356EAA-EC3F-4F03-B8DF-1EDD0C32A993}" destId="{F70DD7BF-A132-4ED0-81E5-915D837C17B0}" srcOrd="0" destOrd="0" presId="urn:microsoft.com/office/officeart/2005/8/layout/pList1"/>
    <dgm:cxn modelId="{1AD13ADA-F324-4A9E-8161-AD029C5D6757}" type="presParOf" srcId="{FF356EAA-EC3F-4F03-B8DF-1EDD0C32A993}" destId="{97F730A4-EB2F-4480-93A1-C68BA11449E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8BCCE3-222F-4FD1-8A6E-B59C7CB50FA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0F308-DACE-4034-8DBC-2CBB291C4DCD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FDC2A657-7388-495B-9751-A36DCCADE833}" type="parTrans" cxnId="{D7AB75AB-34AD-44E4-9FA8-544BD8C2AA18}">
      <dgm:prSet/>
      <dgm:spPr/>
      <dgm:t>
        <a:bodyPr/>
        <a:lstStyle/>
        <a:p>
          <a:endParaRPr lang="ru-RU"/>
        </a:p>
      </dgm:t>
    </dgm:pt>
    <dgm:pt modelId="{E6DBBAAC-6C3F-4349-A722-70082BE2DC3D}" type="sibTrans" cxnId="{D7AB75AB-34AD-44E4-9FA8-544BD8C2AA18}">
      <dgm:prSet/>
      <dgm:spPr/>
      <dgm:t>
        <a:bodyPr/>
        <a:lstStyle/>
        <a:p>
          <a:endParaRPr lang="ru-RU"/>
        </a:p>
      </dgm:t>
    </dgm:pt>
    <dgm:pt modelId="{3E535E0E-58EE-4646-A357-6DC171A05B02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0CA86386-497D-4195-85FA-46C749D2DC7B}" type="parTrans" cxnId="{273B7653-AF6E-4EAA-93FE-3E561CB96C49}">
      <dgm:prSet/>
      <dgm:spPr/>
      <dgm:t>
        <a:bodyPr/>
        <a:lstStyle/>
        <a:p>
          <a:endParaRPr lang="ru-RU"/>
        </a:p>
      </dgm:t>
    </dgm:pt>
    <dgm:pt modelId="{3166C494-AFF3-42C4-90C7-EF08AC84D08C}" type="sibTrans" cxnId="{273B7653-AF6E-4EAA-93FE-3E561CB96C49}">
      <dgm:prSet/>
      <dgm:spPr/>
      <dgm:t>
        <a:bodyPr/>
        <a:lstStyle/>
        <a:p>
          <a:endParaRPr lang="ru-RU"/>
        </a:p>
      </dgm:t>
    </dgm:pt>
    <dgm:pt modelId="{C71F4BA1-4CEE-4AF4-8246-85C68B0D3839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9CD1F050-1ECB-4B13-B9AC-E98B1D0A4189}" type="parTrans" cxnId="{494AFEBA-7067-4B01-BD12-2BD721A3958E}">
      <dgm:prSet/>
      <dgm:spPr/>
      <dgm:t>
        <a:bodyPr/>
        <a:lstStyle/>
        <a:p>
          <a:endParaRPr lang="ru-RU"/>
        </a:p>
      </dgm:t>
    </dgm:pt>
    <dgm:pt modelId="{CFAEA37A-8471-4BB9-9478-0A7A41E66797}" type="sibTrans" cxnId="{494AFEBA-7067-4B01-BD12-2BD721A3958E}">
      <dgm:prSet/>
      <dgm:spPr/>
      <dgm:t>
        <a:bodyPr/>
        <a:lstStyle/>
        <a:p>
          <a:endParaRPr lang="ru-RU"/>
        </a:p>
      </dgm:t>
    </dgm:pt>
    <dgm:pt modelId="{50A1C39F-694B-4B0D-8CD9-18CB9D82341E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CAF3F300-8B17-49CF-9365-A553FF018B8B}" type="parTrans" cxnId="{4684AF86-90F3-402A-A967-D90D978703C9}">
      <dgm:prSet/>
      <dgm:spPr/>
      <dgm:t>
        <a:bodyPr/>
        <a:lstStyle/>
        <a:p>
          <a:endParaRPr lang="ru-RU"/>
        </a:p>
      </dgm:t>
    </dgm:pt>
    <dgm:pt modelId="{5C7D06A5-A6E0-4B75-9689-DA25F649F991}" type="sibTrans" cxnId="{4684AF86-90F3-402A-A967-D90D978703C9}">
      <dgm:prSet/>
      <dgm:spPr/>
      <dgm:t>
        <a:bodyPr/>
        <a:lstStyle/>
        <a:p>
          <a:endParaRPr lang="ru-RU"/>
        </a:p>
      </dgm:t>
    </dgm:pt>
    <dgm:pt modelId="{38538744-F7E3-4003-B148-D6EBAB662E0B}" type="pres">
      <dgm:prSet presAssocID="{A98BCCE3-222F-4FD1-8A6E-B59C7CB50F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7B5C7-6F8F-4134-8E2C-56D8F50689B3}" type="pres">
      <dgm:prSet presAssocID="{BAB0F308-DACE-4034-8DBC-2CBB291C4DCD}" presName="compNode" presStyleCnt="0"/>
      <dgm:spPr/>
    </dgm:pt>
    <dgm:pt modelId="{DBAA08C2-1A88-4263-9A5F-ABC60391FB90}" type="pres">
      <dgm:prSet presAssocID="{BAB0F308-DACE-4034-8DBC-2CBB291C4DCD}" presName="pictRect" presStyleLbl="node1" presStyleIdx="0" presStyleCnt="4" custScaleX="139064" custScaleY="128566" custLinFactNeighborX="13160" custLinFactNeighborY="255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C811FE-367A-4923-A9E6-DD7D7B1ED820}" type="pres">
      <dgm:prSet presAssocID="{BAB0F308-DACE-4034-8DBC-2CBB291C4DC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977E-8D33-4293-B0DE-B167436F80FC}" type="pres">
      <dgm:prSet presAssocID="{E6DBBAAC-6C3F-4349-A722-70082BE2DC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669145-42AA-4FA5-9A1B-9B4C388C7BDF}" type="pres">
      <dgm:prSet presAssocID="{3E535E0E-58EE-4646-A357-6DC171A05B02}" presName="compNode" presStyleCnt="0"/>
      <dgm:spPr/>
    </dgm:pt>
    <dgm:pt modelId="{2FF0FD71-EFA0-4E2D-BCD8-1403C2832C04}" type="pres">
      <dgm:prSet presAssocID="{3E535E0E-58EE-4646-A357-6DC171A05B02}" presName="pictRect" presStyleLbl="node1" presStyleIdx="1" presStyleCnt="4" custScaleX="140480" custScaleY="135513" custLinFactX="21816" custLinFactNeighborX="100000" custLinFactNeighborY="2732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94406B-F7C2-4573-AF09-BA097E900894}" type="pres">
      <dgm:prSet presAssocID="{3E535E0E-58EE-4646-A357-6DC171A05B0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62ACC-0E67-4743-8B01-8074401F9F5C}" type="pres">
      <dgm:prSet presAssocID="{3166C494-AFF3-42C4-90C7-EF08AC84D0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A627E7-907E-40A9-9E70-18AFBE1D499E}" type="pres">
      <dgm:prSet presAssocID="{C71F4BA1-4CEE-4AF4-8246-85C68B0D3839}" presName="compNode" presStyleCnt="0"/>
      <dgm:spPr/>
    </dgm:pt>
    <dgm:pt modelId="{EDACFCFF-A0EF-46A0-8DBD-5750FC0B22E8}" type="pres">
      <dgm:prSet presAssocID="{C71F4BA1-4CEE-4AF4-8246-85C68B0D3839}" presName="pictRect" presStyleLbl="node1" presStyleIdx="2" presStyleCnt="4" custScaleX="133222" custScaleY="139608" custLinFactX="-100000" custLinFactY="100000" custLinFactNeighborX="-104847" custLinFactNeighborY="15024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73498C-7EFD-45EA-BCB0-4C6276613011}" type="pres">
      <dgm:prSet presAssocID="{C71F4BA1-4CEE-4AF4-8246-85C68B0D383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B30C0-E641-4A71-B237-1C53E2F138D0}" type="pres">
      <dgm:prSet presAssocID="{CFAEA37A-8471-4BB9-9478-0A7A41E667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76C70B-06D1-40F0-8798-1F3C21FDADDF}" type="pres">
      <dgm:prSet presAssocID="{50A1C39F-694B-4B0D-8CD9-18CB9D82341E}" presName="compNode" presStyleCnt="0"/>
      <dgm:spPr/>
    </dgm:pt>
    <dgm:pt modelId="{E830AEF5-2D9B-42E6-8EDA-8E777415085B}" type="pres">
      <dgm:prSet presAssocID="{50A1C39F-694B-4B0D-8CD9-18CB9D82341E}" presName="pictRect" presStyleLbl="node1" presStyleIdx="3" presStyleCnt="4" custScaleX="118090" custScaleY="224667" custLinFactNeighborX="98155" custLinFactNeighborY="708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9E803F-C5F4-4157-A98A-8BB1BB014243}" type="pres">
      <dgm:prSet presAssocID="{50A1C39F-694B-4B0D-8CD9-18CB9D82341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9AC71-04C4-498E-8000-A77D77C820BC}" type="presOf" srcId="{CFAEA37A-8471-4BB9-9478-0A7A41E66797}" destId="{D20B30C0-E641-4A71-B237-1C53E2F138D0}" srcOrd="0" destOrd="0" presId="urn:microsoft.com/office/officeart/2005/8/layout/pList1"/>
    <dgm:cxn modelId="{4684AF86-90F3-402A-A967-D90D978703C9}" srcId="{A98BCCE3-222F-4FD1-8A6E-B59C7CB50FA2}" destId="{50A1C39F-694B-4B0D-8CD9-18CB9D82341E}" srcOrd="3" destOrd="0" parTransId="{CAF3F300-8B17-49CF-9365-A553FF018B8B}" sibTransId="{5C7D06A5-A6E0-4B75-9689-DA25F649F991}"/>
    <dgm:cxn modelId="{7ED64EBF-87AB-4F75-B78B-9C3DD0882C60}" type="presOf" srcId="{3166C494-AFF3-42C4-90C7-EF08AC84D08C}" destId="{1FD62ACC-0E67-4743-8B01-8074401F9F5C}" srcOrd="0" destOrd="0" presId="urn:microsoft.com/office/officeart/2005/8/layout/pList1"/>
    <dgm:cxn modelId="{412F5706-BB0D-40A5-909B-E68B95A5849F}" type="presOf" srcId="{C71F4BA1-4CEE-4AF4-8246-85C68B0D3839}" destId="{0373498C-7EFD-45EA-BCB0-4C6276613011}" srcOrd="0" destOrd="0" presId="urn:microsoft.com/office/officeart/2005/8/layout/pList1"/>
    <dgm:cxn modelId="{FD2689E5-2F35-4B3B-B6F8-C309650C9069}" type="presOf" srcId="{E6DBBAAC-6C3F-4349-A722-70082BE2DC3D}" destId="{1B7F977E-8D33-4293-B0DE-B167436F80FC}" srcOrd="0" destOrd="0" presId="urn:microsoft.com/office/officeart/2005/8/layout/pList1"/>
    <dgm:cxn modelId="{6A68F755-23E6-43C4-A49B-3A018B725210}" type="presOf" srcId="{A98BCCE3-222F-4FD1-8A6E-B59C7CB50FA2}" destId="{38538744-F7E3-4003-B148-D6EBAB662E0B}" srcOrd="0" destOrd="0" presId="urn:microsoft.com/office/officeart/2005/8/layout/pList1"/>
    <dgm:cxn modelId="{D7AB75AB-34AD-44E4-9FA8-544BD8C2AA18}" srcId="{A98BCCE3-222F-4FD1-8A6E-B59C7CB50FA2}" destId="{BAB0F308-DACE-4034-8DBC-2CBB291C4DCD}" srcOrd="0" destOrd="0" parTransId="{FDC2A657-7388-495B-9751-A36DCCADE833}" sibTransId="{E6DBBAAC-6C3F-4349-A722-70082BE2DC3D}"/>
    <dgm:cxn modelId="{B8A73D82-C0E4-4F5F-AA89-C218F9D3CC6E}" type="presOf" srcId="{BAB0F308-DACE-4034-8DBC-2CBB291C4DCD}" destId="{26C811FE-367A-4923-A9E6-DD7D7B1ED820}" srcOrd="0" destOrd="0" presId="urn:microsoft.com/office/officeart/2005/8/layout/pList1"/>
    <dgm:cxn modelId="{5B3D9B84-2724-4297-8EC1-07A276E32591}" type="presOf" srcId="{50A1C39F-694B-4B0D-8CD9-18CB9D82341E}" destId="{B79E803F-C5F4-4157-A98A-8BB1BB014243}" srcOrd="0" destOrd="0" presId="urn:microsoft.com/office/officeart/2005/8/layout/pList1"/>
    <dgm:cxn modelId="{273B7653-AF6E-4EAA-93FE-3E561CB96C49}" srcId="{A98BCCE3-222F-4FD1-8A6E-B59C7CB50FA2}" destId="{3E535E0E-58EE-4646-A357-6DC171A05B02}" srcOrd="1" destOrd="0" parTransId="{0CA86386-497D-4195-85FA-46C749D2DC7B}" sibTransId="{3166C494-AFF3-42C4-90C7-EF08AC84D08C}"/>
    <dgm:cxn modelId="{494AFEBA-7067-4B01-BD12-2BD721A3958E}" srcId="{A98BCCE3-222F-4FD1-8A6E-B59C7CB50FA2}" destId="{C71F4BA1-4CEE-4AF4-8246-85C68B0D3839}" srcOrd="2" destOrd="0" parTransId="{9CD1F050-1ECB-4B13-B9AC-E98B1D0A4189}" sibTransId="{CFAEA37A-8471-4BB9-9478-0A7A41E66797}"/>
    <dgm:cxn modelId="{F7C96324-105F-44B2-8A5C-9ABBE87FF73F}" type="presOf" srcId="{3E535E0E-58EE-4646-A357-6DC171A05B02}" destId="{C194406B-F7C2-4573-AF09-BA097E900894}" srcOrd="0" destOrd="0" presId="urn:microsoft.com/office/officeart/2005/8/layout/pList1"/>
    <dgm:cxn modelId="{54FF9DE0-EF72-4355-89E8-09EEEC502FA1}" type="presParOf" srcId="{38538744-F7E3-4003-B148-D6EBAB662E0B}" destId="{7D87B5C7-6F8F-4134-8E2C-56D8F50689B3}" srcOrd="0" destOrd="0" presId="urn:microsoft.com/office/officeart/2005/8/layout/pList1"/>
    <dgm:cxn modelId="{6E213159-C680-4CFB-8F13-D9E162783388}" type="presParOf" srcId="{7D87B5C7-6F8F-4134-8E2C-56D8F50689B3}" destId="{DBAA08C2-1A88-4263-9A5F-ABC60391FB90}" srcOrd="0" destOrd="0" presId="urn:microsoft.com/office/officeart/2005/8/layout/pList1"/>
    <dgm:cxn modelId="{436D4B0C-D2F6-497D-B8C3-C8B3C896ADB8}" type="presParOf" srcId="{7D87B5C7-6F8F-4134-8E2C-56D8F50689B3}" destId="{26C811FE-367A-4923-A9E6-DD7D7B1ED820}" srcOrd="1" destOrd="0" presId="urn:microsoft.com/office/officeart/2005/8/layout/pList1"/>
    <dgm:cxn modelId="{FA02A935-93F3-4793-BF61-9CDCA3F0759B}" type="presParOf" srcId="{38538744-F7E3-4003-B148-D6EBAB662E0B}" destId="{1B7F977E-8D33-4293-B0DE-B167436F80FC}" srcOrd="1" destOrd="0" presId="urn:microsoft.com/office/officeart/2005/8/layout/pList1"/>
    <dgm:cxn modelId="{9894FA90-3650-48BC-92CE-E40D787DE2A6}" type="presParOf" srcId="{38538744-F7E3-4003-B148-D6EBAB662E0B}" destId="{F9669145-42AA-4FA5-9A1B-9B4C388C7BDF}" srcOrd="2" destOrd="0" presId="urn:microsoft.com/office/officeart/2005/8/layout/pList1"/>
    <dgm:cxn modelId="{22BB1791-13C8-466B-922E-4C2C36854337}" type="presParOf" srcId="{F9669145-42AA-4FA5-9A1B-9B4C388C7BDF}" destId="{2FF0FD71-EFA0-4E2D-BCD8-1403C2832C04}" srcOrd="0" destOrd="0" presId="urn:microsoft.com/office/officeart/2005/8/layout/pList1"/>
    <dgm:cxn modelId="{F9F4B745-C479-4C7C-AAA4-ADEACC0A8E12}" type="presParOf" srcId="{F9669145-42AA-4FA5-9A1B-9B4C388C7BDF}" destId="{C194406B-F7C2-4573-AF09-BA097E900894}" srcOrd="1" destOrd="0" presId="urn:microsoft.com/office/officeart/2005/8/layout/pList1"/>
    <dgm:cxn modelId="{A3F0E211-3290-460C-9A4E-C2B4EEEEF546}" type="presParOf" srcId="{38538744-F7E3-4003-B148-D6EBAB662E0B}" destId="{1FD62ACC-0E67-4743-8B01-8074401F9F5C}" srcOrd="3" destOrd="0" presId="urn:microsoft.com/office/officeart/2005/8/layout/pList1"/>
    <dgm:cxn modelId="{EF4D891B-74CA-43ED-9688-F1DCE8A2BB3C}" type="presParOf" srcId="{38538744-F7E3-4003-B148-D6EBAB662E0B}" destId="{DDA627E7-907E-40A9-9E70-18AFBE1D499E}" srcOrd="4" destOrd="0" presId="urn:microsoft.com/office/officeart/2005/8/layout/pList1"/>
    <dgm:cxn modelId="{B3371F81-A288-4368-9E96-43B32B2AE51A}" type="presParOf" srcId="{DDA627E7-907E-40A9-9E70-18AFBE1D499E}" destId="{EDACFCFF-A0EF-46A0-8DBD-5750FC0B22E8}" srcOrd="0" destOrd="0" presId="urn:microsoft.com/office/officeart/2005/8/layout/pList1"/>
    <dgm:cxn modelId="{AEFAC70B-A12E-44A0-B20B-7D6ABA357D9F}" type="presParOf" srcId="{DDA627E7-907E-40A9-9E70-18AFBE1D499E}" destId="{0373498C-7EFD-45EA-BCB0-4C6276613011}" srcOrd="1" destOrd="0" presId="urn:microsoft.com/office/officeart/2005/8/layout/pList1"/>
    <dgm:cxn modelId="{509CAA77-43CB-4A19-A0B3-C812C246AA19}" type="presParOf" srcId="{38538744-F7E3-4003-B148-D6EBAB662E0B}" destId="{D20B30C0-E641-4A71-B237-1C53E2F138D0}" srcOrd="5" destOrd="0" presId="urn:microsoft.com/office/officeart/2005/8/layout/pList1"/>
    <dgm:cxn modelId="{02DE119C-AFA2-478E-9FFC-6C13DFA5E70D}" type="presParOf" srcId="{38538744-F7E3-4003-B148-D6EBAB662E0B}" destId="{0B76C70B-06D1-40F0-8798-1F3C21FDADDF}" srcOrd="6" destOrd="0" presId="urn:microsoft.com/office/officeart/2005/8/layout/pList1"/>
    <dgm:cxn modelId="{792A60B7-B82E-4F1A-9E80-EEABBB6B6515}" type="presParOf" srcId="{0B76C70B-06D1-40F0-8798-1F3C21FDADDF}" destId="{E830AEF5-2D9B-42E6-8EDA-8E777415085B}" srcOrd="0" destOrd="0" presId="urn:microsoft.com/office/officeart/2005/8/layout/pList1"/>
    <dgm:cxn modelId="{519D8EDF-AF22-4F2B-AC13-64BB56D57509}" type="presParOf" srcId="{0B76C70B-06D1-40F0-8798-1F3C21FDADDF}" destId="{B79E803F-C5F4-4157-A98A-8BB1BB01424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7A88A6-18C7-4DF9-8B56-87CC8378A8F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81095-4027-4BF8-B6D2-66A52D7326C1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584307E9-0A1B-4481-86E6-150F9E60382B}" type="parTrans" cxnId="{A7EC4941-5283-431C-AE55-0F606BEAF960}">
      <dgm:prSet/>
      <dgm:spPr/>
      <dgm:t>
        <a:bodyPr/>
        <a:lstStyle/>
        <a:p>
          <a:endParaRPr lang="ru-RU"/>
        </a:p>
      </dgm:t>
    </dgm:pt>
    <dgm:pt modelId="{AEAD2391-F8A8-4234-8CC4-6D4B1C0F4BD9}" type="sibTrans" cxnId="{A7EC4941-5283-431C-AE55-0F606BEAF960}">
      <dgm:prSet/>
      <dgm:spPr/>
      <dgm:t>
        <a:bodyPr/>
        <a:lstStyle/>
        <a:p>
          <a:endParaRPr lang="ru-RU"/>
        </a:p>
      </dgm:t>
    </dgm:pt>
    <dgm:pt modelId="{FDB7BCC4-A11C-43AC-92A3-538617889647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0308DFB2-452E-48C1-A533-E493F106ECF3}" type="parTrans" cxnId="{FCC0FC78-750A-4983-BADE-6E0C73E2048A}">
      <dgm:prSet/>
      <dgm:spPr/>
      <dgm:t>
        <a:bodyPr/>
        <a:lstStyle/>
        <a:p>
          <a:endParaRPr lang="ru-RU"/>
        </a:p>
      </dgm:t>
    </dgm:pt>
    <dgm:pt modelId="{25A7985A-F4DD-4321-9AE7-C40CD89A4FFF}" type="sibTrans" cxnId="{FCC0FC78-750A-4983-BADE-6E0C73E2048A}">
      <dgm:prSet/>
      <dgm:spPr/>
      <dgm:t>
        <a:bodyPr/>
        <a:lstStyle/>
        <a:p>
          <a:endParaRPr lang="ru-RU"/>
        </a:p>
      </dgm:t>
    </dgm:pt>
    <dgm:pt modelId="{E3AE4424-08AD-4ECD-974F-E7DB95E430A8}" type="pres">
      <dgm:prSet presAssocID="{E67A88A6-18C7-4DF9-8B56-87CC8378A8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F29DD2-7FE5-4150-B566-1DBC147CC2DD}" type="pres">
      <dgm:prSet presAssocID="{DA481095-4027-4BF8-B6D2-66A52D7326C1}" presName="compNode" presStyleCnt="0"/>
      <dgm:spPr/>
    </dgm:pt>
    <dgm:pt modelId="{C1B755F7-9DBC-44B8-AD82-688E268D222E}" type="pres">
      <dgm:prSet presAssocID="{DA481095-4027-4BF8-B6D2-66A52D7326C1}" presName="pictRect" presStyleLbl="node1" presStyleIdx="0" presStyleCnt="2" custLinFactNeighborX="-1893" custLinFactNeighborY="-44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0BBB250B-4487-4862-AEAA-C34FAFD53FD5}" type="pres">
      <dgm:prSet presAssocID="{DA481095-4027-4BF8-B6D2-66A52D7326C1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F4FCF-134E-45CD-9A2B-08E527C46448}" type="pres">
      <dgm:prSet presAssocID="{AEAD2391-F8A8-4234-8CC4-6D4B1C0F4B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E5031D-0D48-4555-96D2-80D72D9C994F}" type="pres">
      <dgm:prSet presAssocID="{FDB7BCC4-A11C-43AC-92A3-538617889647}" presName="compNode" presStyleCnt="0"/>
      <dgm:spPr/>
    </dgm:pt>
    <dgm:pt modelId="{083725FE-5B61-4BD2-814C-F9678C20E282}" type="pres">
      <dgm:prSet presAssocID="{FDB7BCC4-A11C-43AC-92A3-538617889647}" presName="pictRect" presStyleLbl="node1" presStyleIdx="1" presStyleCnt="2" custLinFactNeighborX="3079" custLinFactNeighborY="5115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5914B5B7-4102-4CF1-9CEB-F3BA4B7DD84E}" type="pres">
      <dgm:prSet presAssocID="{FDB7BCC4-A11C-43AC-92A3-53861788964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C4941-5283-431C-AE55-0F606BEAF960}" srcId="{E67A88A6-18C7-4DF9-8B56-87CC8378A8FB}" destId="{DA481095-4027-4BF8-B6D2-66A52D7326C1}" srcOrd="0" destOrd="0" parTransId="{584307E9-0A1B-4481-86E6-150F9E60382B}" sibTransId="{AEAD2391-F8A8-4234-8CC4-6D4B1C0F4BD9}"/>
    <dgm:cxn modelId="{FCC0FC78-750A-4983-BADE-6E0C73E2048A}" srcId="{E67A88A6-18C7-4DF9-8B56-87CC8378A8FB}" destId="{FDB7BCC4-A11C-43AC-92A3-538617889647}" srcOrd="1" destOrd="0" parTransId="{0308DFB2-452E-48C1-A533-E493F106ECF3}" sibTransId="{25A7985A-F4DD-4321-9AE7-C40CD89A4FFF}"/>
    <dgm:cxn modelId="{4E371EA6-7891-43F8-8FC4-E27CB3AE9018}" type="presOf" srcId="{E67A88A6-18C7-4DF9-8B56-87CC8378A8FB}" destId="{E3AE4424-08AD-4ECD-974F-E7DB95E430A8}" srcOrd="0" destOrd="0" presId="urn:microsoft.com/office/officeart/2005/8/layout/pList1"/>
    <dgm:cxn modelId="{0B750A80-B5B2-4A81-B618-C96A908A6D75}" type="presOf" srcId="{AEAD2391-F8A8-4234-8CC4-6D4B1C0F4BD9}" destId="{91FF4FCF-134E-45CD-9A2B-08E527C46448}" srcOrd="0" destOrd="0" presId="urn:microsoft.com/office/officeart/2005/8/layout/pList1"/>
    <dgm:cxn modelId="{1FF29955-A2C9-424B-9E90-9A9F74EC3AB7}" type="presOf" srcId="{DA481095-4027-4BF8-B6D2-66A52D7326C1}" destId="{0BBB250B-4487-4862-AEAA-C34FAFD53FD5}" srcOrd="0" destOrd="0" presId="urn:microsoft.com/office/officeart/2005/8/layout/pList1"/>
    <dgm:cxn modelId="{2E199B3A-5B64-49FC-A344-9E9BCABAA181}" type="presOf" srcId="{FDB7BCC4-A11C-43AC-92A3-538617889647}" destId="{5914B5B7-4102-4CF1-9CEB-F3BA4B7DD84E}" srcOrd="0" destOrd="0" presId="urn:microsoft.com/office/officeart/2005/8/layout/pList1"/>
    <dgm:cxn modelId="{3E9A68C7-CFA4-4B5D-8941-6F6B41019C70}" type="presParOf" srcId="{E3AE4424-08AD-4ECD-974F-E7DB95E430A8}" destId="{A6F29DD2-7FE5-4150-B566-1DBC147CC2DD}" srcOrd="0" destOrd="0" presId="urn:microsoft.com/office/officeart/2005/8/layout/pList1"/>
    <dgm:cxn modelId="{6A3D616F-3ADC-4CDB-ADE5-D9B94B6DD8AE}" type="presParOf" srcId="{A6F29DD2-7FE5-4150-B566-1DBC147CC2DD}" destId="{C1B755F7-9DBC-44B8-AD82-688E268D222E}" srcOrd="0" destOrd="0" presId="urn:microsoft.com/office/officeart/2005/8/layout/pList1"/>
    <dgm:cxn modelId="{02873D07-0C32-46B0-8E1D-BD4379925FC0}" type="presParOf" srcId="{A6F29DD2-7FE5-4150-B566-1DBC147CC2DD}" destId="{0BBB250B-4487-4862-AEAA-C34FAFD53FD5}" srcOrd="1" destOrd="0" presId="urn:microsoft.com/office/officeart/2005/8/layout/pList1"/>
    <dgm:cxn modelId="{7A6F1CE5-D29C-4557-9694-1F65C972930E}" type="presParOf" srcId="{E3AE4424-08AD-4ECD-974F-E7DB95E430A8}" destId="{91FF4FCF-134E-45CD-9A2B-08E527C46448}" srcOrd="1" destOrd="0" presId="urn:microsoft.com/office/officeart/2005/8/layout/pList1"/>
    <dgm:cxn modelId="{853EFCA7-2706-49F7-9249-7DA0A065976C}" type="presParOf" srcId="{E3AE4424-08AD-4ECD-974F-E7DB95E430A8}" destId="{E0E5031D-0D48-4555-96D2-80D72D9C994F}" srcOrd="2" destOrd="0" presId="urn:microsoft.com/office/officeart/2005/8/layout/pList1"/>
    <dgm:cxn modelId="{365B7976-5D38-402A-954C-C6E371380251}" type="presParOf" srcId="{E0E5031D-0D48-4555-96D2-80D72D9C994F}" destId="{083725FE-5B61-4BD2-814C-F9678C20E282}" srcOrd="0" destOrd="0" presId="urn:microsoft.com/office/officeart/2005/8/layout/pList1"/>
    <dgm:cxn modelId="{5E6F492F-8DBF-4E92-8317-987475178181}" type="presParOf" srcId="{E0E5031D-0D48-4555-96D2-80D72D9C994F}" destId="{5914B5B7-4102-4CF1-9CEB-F3BA4B7DD84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2FD641-15A2-4A2E-A661-2DED8009D73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50A90-234A-49C5-A9E2-E72EAD612AFB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32DBD433-EBE7-44DF-BD3E-B7605A067A91}" type="parTrans" cxnId="{53B1537F-B63A-4821-B454-9EA618BEEA9C}">
      <dgm:prSet/>
      <dgm:spPr/>
      <dgm:t>
        <a:bodyPr/>
        <a:lstStyle/>
        <a:p>
          <a:endParaRPr lang="ru-RU"/>
        </a:p>
      </dgm:t>
    </dgm:pt>
    <dgm:pt modelId="{8091641C-223F-4E98-B5F4-7A9E33FC2557}" type="sibTrans" cxnId="{53B1537F-B63A-4821-B454-9EA618BEEA9C}">
      <dgm:prSet/>
      <dgm:spPr/>
      <dgm:t>
        <a:bodyPr/>
        <a:lstStyle/>
        <a:p>
          <a:endParaRPr lang="ru-RU"/>
        </a:p>
      </dgm:t>
    </dgm:pt>
    <dgm:pt modelId="{111A07B3-06FC-4ED3-B805-08C4616E8612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6CE2C7DB-1DA7-4305-9DCD-DFB938DEEDA2}" type="parTrans" cxnId="{7A14B61B-70C0-43F8-83B6-88E0B3E0DF22}">
      <dgm:prSet/>
      <dgm:spPr/>
      <dgm:t>
        <a:bodyPr/>
        <a:lstStyle/>
        <a:p>
          <a:endParaRPr lang="ru-RU"/>
        </a:p>
      </dgm:t>
    </dgm:pt>
    <dgm:pt modelId="{3B7FBF76-227F-43CD-A634-88B490AC5277}" type="sibTrans" cxnId="{7A14B61B-70C0-43F8-83B6-88E0B3E0DF22}">
      <dgm:prSet/>
      <dgm:spPr/>
      <dgm:t>
        <a:bodyPr/>
        <a:lstStyle/>
        <a:p>
          <a:endParaRPr lang="ru-RU"/>
        </a:p>
      </dgm:t>
    </dgm:pt>
    <dgm:pt modelId="{EA737ADE-0A04-41C1-AE4A-500A1B300EA8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E929763E-F805-4DAE-B5BF-E64347DE1D67}" type="parTrans" cxnId="{238DAC2B-1878-41D7-AE95-7298CCCD9F47}">
      <dgm:prSet/>
      <dgm:spPr/>
      <dgm:t>
        <a:bodyPr/>
        <a:lstStyle/>
        <a:p>
          <a:endParaRPr lang="ru-RU"/>
        </a:p>
      </dgm:t>
    </dgm:pt>
    <dgm:pt modelId="{FEB6E0C2-6637-4900-B597-E7C209E3C39A}" type="sibTrans" cxnId="{238DAC2B-1878-41D7-AE95-7298CCCD9F47}">
      <dgm:prSet/>
      <dgm:spPr/>
      <dgm:t>
        <a:bodyPr/>
        <a:lstStyle/>
        <a:p>
          <a:endParaRPr lang="ru-RU"/>
        </a:p>
      </dgm:t>
    </dgm:pt>
    <dgm:pt modelId="{2BE8F25B-7034-4857-A75E-8B3001814EA8}" type="pres">
      <dgm:prSet presAssocID="{792FD641-15A2-4A2E-A661-2DED8009D7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A5DEF-09C5-4BE7-9841-B538FBEEB49D}" type="pres">
      <dgm:prSet presAssocID="{5A650A90-234A-49C5-A9E2-E72EAD612AFB}" presName="compNode" presStyleCnt="0"/>
      <dgm:spPr/>
    </dgm:pt>
    <dgm:pt modelId="{072F61D5-568F-4B93-B344-5234BE892406}" type="pres">
      <dgm:prSet presAssocID="{5A650A90-234A-49C5-A9E2-E72EAD612AFB}" presName="pictRect" presStyleLbl="node1" presStyleIdx="0" presStyleCnt="3" custScaleX="100084" custScaleY="117901" custLinFactNeighborX="-27353" custLinFactNeighborY="50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F75C18-89AF-46B0-BC0C-4C999018AE27}" type="pres">
      <dgm:prSet presAssocID="{5A650A90-234A-49C5-A9E2-E72EAD612AFB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BFDEC-7F24-4D22-8F46-F145CE00FF88}" type="pres">
      <dgm:prSet presAssocID="{8091641C-223F-4E98-B5F4-7A9E33FC25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6C9736-884C-4BDE-91C6-1BFFCD77D902}" type="pres">
      <dgm:prSet presAssocID="{111A07B3-06FC-4ED3-B805-08C4616E8612}" presName="compNode" presStyleCnt="0"/>
      <dgm:spPr/>
    </dgm:pt>
    <dgm:pt modelId="{515BF0A9-1EF2-4534-834A-D94340DED85C}" type="pres">
      <dgm:prSet presAssocID="{111A07B3-06FC-4ED3-B805-08C4616E8612}" presName="pictRect" presStyleLbl="node1" presStyleIdx="1" presStyleCnt="3" custScaleX="107449" custScaleY="109247" custLinFactNeighborX="29683" custLinFactNeighborY="50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879FBB-B4D4-49BD-8203-0313B46BB42A}" type="pres">
      <dgm:prSet presAssocID="{111A07B3-06FC-4ED3-B805-08C4616E861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7C639-6A2D-4DED-AFB7-2FA5D1C9BA55}" type="pres">
      <dgm:prSet presAssocID="{3B7FBF76-227F-43CD-A634-88B490AC527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04E0101-D8B0-4B70-8297-BE9DDA99E6BF}" type="pres">
      <dgm:prSet presAssocID="{EA737ADE-0A04-41C1-AE4A-500A1B300EA8}" presName="compNode" presStyleCnt="0"/>
      <dgm:spPr/>
    </dgm:pt>
    <dgm:pt modelId="{6E66481F-715D-44C5-870A-6445EE0A2C5B}" type="pres">
      <dgm:prSet presAssocID="{EA737ADE-0A04-41C1-AE4A-500A1B300EA8}" presName="pictRect" presStyleLbl="node1" presStyleIdx="2" presStyleCnt="3" custScaleX="120147" custScaleY="150627" custLinFactNeighborX="12573" custLinFactNeighborY="-630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4005B0-34CD-4B97-BF41-258DE76F71B9}" type="pres">
      <dgm:prSet presAssocID="{EA737ADE-0A04-41C1-AE4A-500A1B300EA8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9C399-56A2-494F-8F49-B64A03EA8B5F}" type="presOf" srcId="{792FD641-15A2-4A2E-A661-2DED8009D731}" destId="{2BE8F25B-7034-4857-A75E-8B3001814EA8}" srcOrd="0" destOrd="0" presId="urn:microsoft.com/office/officeart/2005/8/layout/pList1"/>
    <dgm:cxn modelId="{24513C56-BB63-4709-A8BF-FFE2F1A82CF8}" type="presOf" srcId="{3B7FBF76-227F-43CD-A634-88B490AC5277}" destId="{4527C639-6A2D-4DED-AFB7-2FA5D1C9BA55}" srcOrd="0" destOrd="0" presId="urn:microsoft.com/office/officeart/2005/8/layout/pList1"/>
    <dgm:cxn modelId="{53B1537F-B63A-4821-B454-9EA618BEEA9C}" srcId="{792FD641-15A2-4A2E-A661-2DED8009D731}" destId="{5A650A90-234A-49C5-A9E2-E72EAD612AFB}" srcOrd="0" destOrd="0" parTransId="{32DBD433-EBE7-44DF-BD3E-B7605A067A91}" sibTransId="{8091641C-223F-4E98-B5F4-7A9E33FC2557}"/>
    <dgm:cxn modelId="{7A14B61B-70C0-43F8-83B6-88E0B3E0DF22}" srcId="{792FD641-15A2-4A2E-A661-2DED8009D731}" destId="{111A07B3-06FC-4ED3-B805-08C4616E8612}" srcOrd="1" destOrd="0" parTransId="{6CE2C7DB-1DA7-4305-9DCD-DFB938DEEDA2}" sibTransId="{3B7FBF76-227F-43CD-A634-88B490AC5277}"/>
    <dgm:cxn modelId="{5FEDE674-2631-41D4-8224-95663A766758}" type="presOf" srcId="{111A07B3-06FC-4ED3-B805-08C4616E8612}" destId="{0D879FBB-B4D4-49BD-8203-0313B46BB42A}" srcOrd="0" destOrd="0" presId="urn:microsoft.com/office/officeart/2005/8/layout/pList1"/>
    <dgm:cxn modelId="{9CC5D734-C895-46CE-86B9-8E69C6E3F350}" type="presOf" srcId="{EA737ADE-0A04-41C1-AE4A-500A1B300EA8}" destId="{C84005B0-34CD-4B97-BF41-258DE76F71B9}" srcOrd="0" destOrd="0" presId="urn:microsoft.com/office/officeart/2005/8/layout/pList1"/>
    <dgm:cxn modelId="{481CBCB2-563B-4EDF-A63E-7B45CF255153}" type="presOf" srcId="{5A650A90-234A-49C5-A9E2-E72EAD612AFB}" destId="{6FF75C18-89AF-46B0-BC0C-4C999018AE27}" srcOrd="0" destOrd="0" presId="urn:microsoft.com/office/officeart/2005/8/layout/pList1"/>
    <dgm:cxn modelId="{238DAC2B-1878-41D7-AE95-7298CCCD9F47}" srcId="{792FD641-15A2-4A2E-A661-2DED8009D731}" destId="{EA737ADE-0A04-41C1-AE4A-500A1B300EA8}" srcOrd="2" destOrd="0" parTransId="{E929763E-F805-4DAE-B5BF-E64347DE1D67}" sibTransId="{FEB6E0C2-6637-4900-B597-E7C209E3C39A}"/>
    <dgm:cxn modelId="{8D8267FC-697D-4595-BC3D-A907076EEA97}" type="presOf" srcId="{8091641C-223F-4E98-B5F4-7A9E33FC2557}" destId="{4FDBFDEC-7F24-4D22-8F46-F145CE00FF88}" srcOrd="0" destOrd="0" presId="urn:microsoft.com/office/officeart/2005/8/layout/pList1"/>
    <dgm:cxn modelId="{544AC824-6B93-4634-A889-A4669B23AA67}" type="presParOf" srcId="{2BE8F25B-7034-4857-A75E-8B3001814EA8}" destId="{4F3A5DEF-09C5-4BE7-9841-B538FBEEB49D}" srcOrd="0" destOrd="0" presId="urn:microsoft.com/office/officeart/2005/8/layout/pList1"/>
    <dgm:cxn modelId="{FBE8AE50-03E9-4B91-987A-E16203FCE170}" type="presParOf" srcId="{4F3A5DEF-09C5-4BE7-9841-B538FBEEB49D}" destId="{072F61D5-568F-4B93-B344-5234BE892406}" srcOrd="0" destOrd="0" presId="urn:microsoft.com/office/officeart/2005/8/layout/pList1"/>
    <dgm:cxn modelId="{1D8F078E-55E2-4EA7-BAC7-9EB944B0FF35}" type="presParOf" srcId="{4F3A5DEF-09C5-4BE7-9841-B538FBEEB49D}" destId="{6FF75C18-89AF-46B0-BC0C-4C999018AE27}" srcOrd="1" destOrd="0" presId="urn:microsoft.com/office/officeart/2005/8/layout/pList1"/>
    <dgm:cxn modelId="{3CAF9866-0F0C-48BE-A2DB-9D5051D27B3D}" type="presParOf" srcId="{2BE8F25B-7034-4857-A75E-8B3001814EA8}" destId="{4FDBFDEC-7F24-4D22-8F46-F145CE00FF88}" srcOrd="1" destOrd="0" presId="urn:microsoft.com/office/officeart/2005/8/layout/pList1"/>
    <dgm:cxn modelId="{BFA5E80D-480B-47C4-8947-2A44B98BA975}" type="presParOf" srcId="{2BE8F25B-7034-4857-A75E-8B3001814EA8}" destId="{736C9736-884C-4BDE-91C6-1BFFCD77D902}" srcOrd="2" destOrd="0" presId="urn:microsoft.com/office/officeart/2005/8/layout/pList1"/>
    <dgm:cxn modelId="{239F759C-ED3A-40BF-BEA9-943313B562F5}" type="presParOf" srcId="{736C9736-884C-4BDE-91C6-1BFFCD77D902}" destId="{515BF0A9-1EF2-4534-834A-D94340DED85C}" srcOrd="0" destOrd="0" presId="urn:microsoft.com/office/officeart/2005/8/layout/pList1"/>
    <dgm:cxn modelId="{24F24C0A-4D04-4BDF-A9CA-0D121F8D1FED}" type="presParOf" srcId="{736C9736-884C-4BDE-91C6-1BFFCD77D902}" destId="{0D879FBB-B4D4-49BD-8203-0313B46BB42A}" srcOrd="1" destOrd="0" presId="urn:microsoft.com/office/officeart/2005/8/layout/pList1"/>
    <dgm:cxn modelId="{5CB1EE6A-D159-4213-AC6B-0B9A353D5E6D}" type="presParOf" srcId="{2BE8F25B-7034-4857-A75E-8B3001814EA8}" destId="{4527C639-6A2D-4DED-AFB7-2FA5D1C9BA55}" srcOrd="3" destOrd="0" presId="urn:microsoft.com/office/officeart/2005/8/layout/pList1"/>
    <dgm:cxn modelId="{127ECFDB-CB1A-4433-96FE-E91DF94FA13C}" type="presParOf" srcId="{2BE8F25B-7034-4857-A75E-8B3001814EA8}" destId="{B04E0101-D8B0-4B70-8297-BE9DDA99E6BF}" srcOrd="4" destOrd="0" presId="urn:microsoft.com/office/officeart/2005/8/layout/pList1"/>
    <dgm:cxn modelId="{59F43080-E33B-4556-96CE-8C2B84DA42B2}" type="presParOf" srcId="{B04E0101-D8B0-4B70-8297-BE9DDA99E6BF}" destId="{6E66481F-715D-44C5-870A-6445EE0A2C5B}" srcOrd="0" destOrd="0" presId="urn:microsoft.com/office/officeart/2005/8/layout/pList1"/>
    <dgm:cxn modelId="{26077538-7C95-4F7A-8C59-3DB389578087}" type="presParOf" srcId="{B04E0101-D8B0-4B70-8297-BE9DDA99E6BF}" destId="{C84005B0-34CD-4B97-BF41-258DE76F71B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1CC72B4-962D-4B9C-9D0E-B5F53B45FE3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1CBAC-12DE-4DF2-B993-F67D577AB4CB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A5017BC5-DF10-470E-A5F5-3C73C04166D6}" type="parTrans" cxnId="{11A5DDD1-C2D6-4608-A84E-6F36E2E84B77}">
      <dgm:prSet/>
      <dgm:spPr/>
      <dgm:t>
        <a:bodyPr/>
        <a:lstStyle/>
        <a:p>
          <a:endParaRPr lang="ru-RU"/>
        </a:p>
      </dgm:t>
    </dgm:pt>
    <dgm:pt modelId="{9FB72422-1943-42E1-B993-6F293DA829C2}" type="sibTrans" cxnId="{11A5DDD1-C2D6-4608-A84E-6F36E2E84B77}">
      <dgm:prSet/>
      <dgm:spPr/>
      <dgm:t>
        <a:bodyPr/>
        <a:lstStyle/>
        <a:p>
          <a:endParaRPr lang="ru-RU"/>
        </a:p>
      </dgm:t>
    </dgm:pt>
    <dgm:pt modelId="{E709C537-06DD-4DC8-8E1C-71115171704B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4FF2690C-3A7C-4B89-8C0F-3EA378FC9882}" type="parTrans" cxnId="{DD67C5C1-BAA6-41C7-9A83-87579699D4D2}">
      <dgm:prSet/>
      <dgm:spPr/>
      <dgm:t>
        <a:bodyPr/>
        <a:lstStyle/>
        <a:p>
          <a:endParaRPr lang="ru-RU"/>
        </a:p>
      </dgm:t>
    </dgm:pt>
    <dgm:pt modelId="{50433653-459A-4971-86D1-377ADA965B6F}" type="sibTrans" cxnId="{DD67C5C1-BAA6-41C7-9A83-87579699D4D2}">
      <dgm:prSet/>
      <dgm:spPr/>
      <dgm:t>
        <a:bodyPr/>
        <a:lstStyle/>
        <a:p>
          <a:endParaRPr lang="ru-RU"/>
        </a:p>
      </dgm:t>
    </dgm:pt>
    <dgm:pt modelId="{A39859BC-69E9-4B6B-9760-6FF78F4656CE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72A2A8E8-83DF-40E9-9590-55AA56903E8C}" type="parTrans" cxnId="{56F10B0B-34E6-4E91-A684-280A0C34B21F}">
      <dgm:prSet/>
      <dgm:spPr/>
      <dgm:t>
        <a:bodyPr/>
        <a:lstStyle/>
        <a:p>
          <a:endParaRPr lang="ru-RU"/>
        </a:p>
      </dgm:t>
    </dgm:pt>
    <dgm:pt modelId="{98763797-CD58-470E-9586-0DDE08DFF4D8}" type="sibTrans" cxnId="{56F10B0B-34E6-4E91-A684-280A0C34B21F}">
      <dgm:prSet/>
      <dgm:spPr/>
      <dgm:t>
        <a:bodyPr/>
        <a:lstStyle/>
        <a:p>
          <a:endParaRPr lang="ru-RU"/>
        </a:p>
      </dgm:t>
    </dgm:pt>
    <dgm:pt modelId="{3D2611CF-1222-4A97-9D81-899D3C218D1F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14EAB143-1233-4505-A113-8D2175258684}" type="parTrans" cxnId="{97F23221-955F-46CD-84D3-ACE7C0FF5FED}">
      <dgm:prSet/>
      <dgm:spPr/>
      <dgm:t>
        <a:bodyPr/>
        <a:lstStyle/>
        <a:p>
          <a:endParaRPr lang="ru-RU"/>
        </a:p>
      </dgm:t>
    </dgm:pt>
    <dgm:pt modelId="{B66241A6-C338-4F48-AB71-C8C8042292B4}" type="sibTrans" cxnId="{97F23221-955F-46CD-84D3-ACE7C0FF5FED}">
      <dgm:prSet/>
      <dgm:spPr/>
      <dgm:t>
        <a:bodyPr/>
        <a:lstStyle/>
        <a:p>
          <a:endParaRPr lang="ru-RU"/>
        </a:p>
      </dgm:t>
    </dgm:pt>
    <dgm:pt modelId="{F52852AA-7F06-47E7-AD17-CBB3ADFF327A}" type="pres">
      <dgm:prSet presAssocID="{E1CC72B4-962D-4B9C-9D0E-B5F53B45FE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0D83D-B494-4AC9-9CE6-F57BE600093F}" type="pres">
      <dgm:prSet presAssocID="{3A01CBAC-12DE-4DF2-B993-F67D577AB4CB}" presName="compNode" presStyleCnt="0"/>
      <dgm:spPr/>
    </dgm:pt>
    <dgm:pt modelId="{6BFCDF14-8109-40EA-B4BE-605A63B03635}" type="pres">
      <dgm:prSet presAssocID="{3A01CBAC-12DE-4DF2-B993-F67D577AB4CB}" presName="pictRect" presStyleLbl="node1" presStyleIdx="0" presStyleCnt="4" custScaleX="156491" custScaleY="173681" custLinFactX="128681" custLinFactY="100422" custLinFactNeighborX="200000" custLinFactNeighborY="2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7178B51C-B8E8-4336-BD48-AE42ADD356E0}" type="pres">
      <dgm:prSet presAssocID="{3A01CBAC-12DE-4DF2-B993-F67D577AB4C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E4D5E-3357-4986-AEE7-AF483649BD81}" type="pres">
      <dgm:prSet presAssocID="{9FB72422-1943-42E1-B993-6F293DA829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CF2A56-92FE-4485-A8F1-9ADA58E24E9E}" type="pres">
      <dgm:prSet presAssocID="{E709C537-06DD-4DC8-8E1C-71115171704B}" presName="compNode" presStyleCnt="0"/>
      <dgm:spPr/>
    </dgm:pt>
    <dgm:pt modelId="{FA522AB0-A40D-4C3F-94A3-E2FB35B2E971}" type="pres">
      <dgm:prSet presAssocID="{E709C537-06DD-4DC8-8E1C-71115171704B}" presName="pictRect" presStyleLbl="node1" presStyleIdx="1" presStyleCnt="4" custScaleX="233941" custScaleY="264687" custLinFactX="-69249" custLinFactNeighborX="-100000" custLinFactNeighborY="215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ru-RU"/>
        </a:p>
      </dgm:t>
    </dgm:pt>
    <dgm:pt modelId="{962B8363-77A5-4C16-A0E4-8A28AB012F23}" type="pres">
      <dgm:prSet presAssocID="{E709C537-06DD-4DC8-8E1C-71115171704B}" presName="textRect" presStyleLbl="revTx" presStyleIdx="1" presStyleCnt="4" custLinFactX="-10528" custLinFactNeighborX="-100000" custLinFactNeighborY="-67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184EE-E3D4-44B3-9AE1-59AB633FF703}" type="pres">
      <dgm:prSet presAssocID="{50433653-459A-4971-86D1-377ADA965B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27FFFF-6AD5-405B-ABA6-E8977BC70D89}" type="pres">
      <dgm:prSet presAssocID="{A39859BC-69E9-4B6B-9760-6FF78F4656CE}" presName="compNode" presStyleCnt="0"/>
      <dgm:spPr/>
    </dgm:pt>
    <dgm:pt modelId="{79AC6E0A-1F27-49A1-A900-A6A940E3552F}" type="pres">
      <dgm:prSet presAssocID="{A39859BC-69E9-4B6B-9760-6FF78F4656CE}" presName="pictRect" presStyleLbl="node1" presStyleIdx="2" presStyleCnt="4" custScaleX="162826" custScaleY="178452" custLinFactX="-129099" custLinFactY="108794" custLinFactNeighborX="-200000" custLinFactNeighborY="2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E89336BC-644D-458C-8C4A-B51F49B50D5A}" type="pres">
      <dgm:prSet presAssocID="{A39859BC-69E9-4B6B-9760-6FF78F4656C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E78EC-4E9C-4283-808A-A492D82061B7}" type="pres">
      <dgm:prSet presAssocID="{98763797-CD58-470E-9586-0DDE08DFF4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6FC1D4-EB2A-4266-859A-97042B78E5F4}" type="pres">
      <dgm:prSet presAssocID="{3D2611CF-1222-4A97-9D81-899D3C218D1F}" presName="compNode" presStyleCnt="0"/>
      <dgm:spPr/>
    </dgm:pt>
    <dgm:pt modelId="{C797D253-D77F-46D0-ADD3-5E728FFAD366}" type="pres">
      <dgm:prSet presAssocID="{3D2611CF-1222-4A97-9D81-899D3C218D1F}" presName="pictRect" presStyleLbl="node1" presStyleIdx="3" presStyleCnt="4" custScaleX="229994" custScaleY="259229" custLinFactX="52098" custLinFactY="-100000" custLinFactNeighborX="100000" custLinFactNeighborY="-1505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9DB6C0CF-10AA-42C5-98A4-67BA518708B8}" type="pres">
      <dgm:prSet presAssocID="{3D2611CF-1222-4A97-9D81-899D3C218D1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10B0B-34E6-4E91-A684-280A0C34B21F}" srcId="{E1CC72B4-962D-4B9C-9D0E-B5F53B45FE30}" destId="{A39859BC-69E9-4B6B-9760-6FF78F4656CE}" srcOrd="2" destOrd="0" parTransId="{72A2A8E8-83DF-40E9-9590-55AA56903E8C}" sibTransId="{98763797-CD58-470E-9586-0DDE08DFF4D8}"/>
    <dgm:cxn modelId="{CA7C35CA-4F88-430E-88B9-DF76DAE11A8D}" type="presOf" srcId="{98763797-CD58-470E-9586-0DDE08DFF4D8}" destId="{70AE78EC-4E9C-4283-808A-A492D82061B7}" srcOrd="0" destOrd="0" presId="urn:microsoft.com/office/officeart/2005/8/layout/pList1"/>
    <dgm:cxn modelId="{8148E692-3241-4BE6-B629-95130CD2637C}" type="presOf" srcId="{3D2611CF-1222-4A97-9D81-899D3C218D1F}" destId="{9DB6C0CF-10AA-42C5-98A4-67BA518708B8}" srcOrd="0" destOrd="0" presId="urn:microsoft.com/office/officeart/2005/8/layout/pList1"/>
    <dgm:cxn modelId="{578BB6DF-00E5-4083-870E-64B4CBBCF625}" type="presOf" srcId="{A39859BC-69E9-4B6B-9760-6FF78F4656CE}" destId="{E89336BC-644D-458C-8C4A-B51F49B50D5A}" srcOrd="0" destOrd="0" presId="urn:microsoft.com/office/officeart/2005/8/layout/pList1"/>
    <dgm:cxn modelId="{6A619001-F6D6-4D51-A20D-DA65512FF809}" type="presOf" srcId="{E709C537-06DD-4DC8-8E1C-71115171704B}" destId="{962B8363-77A5-4C16-A0E4-8A28AB012F23}" srcOrd="0" destOrd="0" presId="urn:microsoft.com/office/officeart/2005/8/layout/pList1"/>
    <dgm:cxn modelId="{EA70BA15-21F3-4F3A-835A-799DC29B5769}" type="presOf" srcId="{3A01CBAC-12DE-4DF2-B993-F67D577AB4CB}" destId="{7178B51C-B8E8-4336-BD48-AE42ADD356E0}" srcOrd="0" destOrd="0" presId="urn:microsoft.com/office/officeart/2005/8/layout/pList1"/>
    <dgm:cxn modelId="{11A5DDD1-C2D6-4608-A84E-6F36E2E84B77}" srcId="{E1CC72B4-962D-4B9C-9D0E-B5F53B45FE30}" destId="{3A01CBAC-12DE-4DF2-B993-F67D577AB4CB}" srcOrd="0" destOrd="0" parTransId="{A5017BC5-DF10-470E-A5F5-3C73C04166D6}" sibTransId="{9FB72422-1943-42E1-B993-6F293DA829C2}"/>
    <dgm:cxn modelId="{1E903A72-349D-4F77-AF1B-81EB61C7BE80}" type="presOf" srcId="{50433653-459A-4971-86D1-377ADA965B6F}" destId="{E36184EE-E3D4-44B3-9AE1-59AB633FF703}" srcOrd="0" destOrd="0" presId="urn:microsoft.com/office/officeart/2005/8/layout/pList1"/>
    <dgm:cxn modelId="{DD67C5C1-BAA6-41C7-9A83-87579699D4D2}" srcId="{E1CC72B4-962D-4B9C-9D0E-B5F53B45FE30}" destId="{E709C537-06DD-4DC8-8E1C-71115171704B}" srcOrd="1" destOrd="0" parTransId="{4FF2690C-3A7C-4B89-8C0F-3EA378FC9882}" sibTransId="{50433653-459A-4971-86D1-377ADA965B6F}"/>
    <dgm:cxn modelId="{251683CB-4055-4705-AAE1-0B75C9C2317F}" type="presOf" srcId="{E1CC72B4-962D-4B9C-9D0E-B5F53B45FE30}" destId="{F52852AA-7F06-47E7-AD17-CBB3ADFF327A}" srcOrd="0" destOrd="0" presId="urn:microsoft.com/office/officeart/2005/8/layout/pList1"/>
    <dgm:cxn modelId="{97F23221-955F-46CD-84D3-ACE7C0FF5FED}" srcId="{E1CC72B4-962D-4B9C-9D0E-B5F53B45FE30}" destId="{3D2611CF-1222-4A97-9D81-899D3C218D1F}" srcOrd="3" destOrd="0" parTransId="{14EAB143-1233-4505-A113-8D2175258684}" sibTransId="{B66241A6-C338-4F48-AB71-C8C8042292B4}"/>
    <dgm:cxn modelId="{5F569265-770B-45F0-B73D-F5D3A466A8E8}" type="presOf" srcId="{9FB72422-1943-42E1-B993-6F293DA829C2}" destId="{AB6E4D5E-3357-4986-AEE7-AF483649BD81}" srcOrd="0" destOrd="0" presId="urn:microsoft.com/office/officeart/2005/8/layout/pList1"/>
    <dgm:cxn modelId="{CE39D402-0B8F-4E23-9CF5-356607894218}" type="presParOf" srcId="{F52852AA-7F06-47E7-AD17-CBB3ADFF327A}" destId="{0C70D83D-B494-4AC9-9CE6-F57BE600093F}" srcOrd="0" destOrd="0" presId="urn:microsoft.com/office/officeart/2005/8/layout/pList1"/>
    <dgm:cxn modelId="{636D1670-B5FF-4574-89E3-534069F33D23}" type="presParOf" srcId="{0C70D83D-B494-4AC9-9CE6-F57BE600093F}" destId="{6BFCDF14-8109-40EA-B4BE-605A63B03635}" srcOrd="0" destOrd="0" presId="urn:microsoft.com/office/officeart/2005/8/layout/pList1"/>
    <dgm:cxn modelId="{0F8DA605-4035-4A53-B974-C9379B2C7651}" type="presParOf" srcId="{0C70D83D-B494-4AC9-9CE6-F57BE600093F}" destId="{7178B51C-B8E8-4336-BD48-AE42ADD356E0}" srcOrd="1" destOrd="0" presId="urn:microsoft.com/office/officeart/2005/8/layout/pList1"/>
    <dgm:cxn modelId="{B411EE22-EC1B-42AE-9F89-BB34C032513C}" type="presParOf" srcId="{F52852AA-7F06-47E7-AD17-CBB3ADFF327A}" destId="{AB6E4D5E-3357-4986-AEE7-AF483649BD81}" srcOrd="1" destOrd="0" presId="urn:microsoft.com/office/officeart/2005/8/layout/pList1"/>
    <dgm:cxn modelId="{7EBFCD01-4898-413A-87FA-A15EDA580C41}" type="presParOf" srcId="{F52852AA-7F06-47E7-AD17-CBB3ADFF327A}" destId="{2CCF2A56-92FE-4485-A8F1-9ADA58E24E9E}" srcOrd="2" destOrd="0" presId="urn:microsoft.com/office/officeart/2005/8/layout/pList1"/>
    <dgm:cxn modelId="{11AF9627-21AF-4834-8516-E4D9AAC34BBC}" type="presParOf" srcId="{2CCF2A56-92FE-4485-A8F1-9ADA58E24E9E}" destId="{FA522AB0-A40D-4C3F-94A3-E2FB35B2E971}" srcOrd="0" destOrd="0" presId="urn:microsoft.com/office/officeart/2005/8/layout/pList1"/>
    <dgm:cxn modelId="{B18CF58A-1D98-4900-8C56-37E09531FDA0}" type="presParOf" srcId="{2CCF2A56-92FE-4485-A8F1-9ADA58E24E9E}" destId="{962B8363-77A5-4C16-A0E4-8A28AB012F23}" srcOrd="1" destOrd="0" presId="urn:microsoft.com/office/officeart/2005/8/layout/pList1"/>
    <dgm:cxn modelId="{1B192E4C-4CAA-44B4-9195-6D4034CB6634}" type="presParOf" srcId="{F52852AA-7F06-47E7-AD17-CBB3ADFF327A}" destId="{E36184EE-E3D4-44B3-9AE1-59AB633FF703}" srcOrd="3" destOrd="0" presId="urn:microsoft.com/office/officeart/2005/8/layout/pList1"/>
    <dgm:cxn modelId="{19EC962F-E731-4C64-AB47-4DCE2FB6DDC9}" type="presParOf" srcId="{F52852AA-7F06-47E7-AD17-CBB3ADFF327A}" destId="{5127FFFF-6AD5-405B-ABA6-E8977BC70D89}" srcOrd="4" destOrd="0" presId="urn:microsoft.com/office/officeart/2005/8/layout/pList1"/>
    <dgm:cxn modelId="{71521801-1155-4CCF-8EDE-06560FD6C668}" type="presParOf" srcId="{5127FFFF-6AD5-405B-ABA6-E8977BC70D89}" destId="{79AC6E0A-1F27-49A1-A900-A6A940E3552F}" srcOrd="0" destOrd="0" presId="urn:microsoft.com/office/officeart/2005/8/layout/pList1"/>
    <dgm:cxn modelId="{C0B3EFCD-FE84-442A-BC5B-3A2AE157F32A}" type="presParOf" srcId="{5127FFFF-6AD5-405B-ABA6-E8977BC70D89}" destId="{E89336BC-644D-458C-8C4A-B51F49B50D5A}" srcOrd="1" destOrd="0" presId="urn:microsoft.com/office/officeart/2005/8/layout/pList1"/>
    <dgm:cxn modelId="{CC6EB65C-FA99-4F8B-9036-AE30C1F019B9}" type="presParOf" srcId="{F52852AA-7F06-47E7-AD17-CBB3ADFF327A}" destId="{70AE78EC-4E9C-4283-808A-A492D82061B7}" srcOrd="5" destOrd="0" presId="urn:microsoft.com/office/officeart/2005/8/layout/pList1"/>
    <dgm:cxn modelId="{DFAB779A-4FDF-4F9F-86A7-0F660DE488FE}" type="presParOf" srcId="{F52852AA-7F06-47E7-AD17-CBB3ADFF327A}" destId="{5D6FC1D4-EB2A-4266-859A-97042B78E5F4}" srcOrd="6" destOrd="0" presId="urn:microsoft.com/office/officeart/2005/8/layout/pList1"/>
    <dgm:cxn modelId="{3778C2AA-D0B3-4199-9E8D-5E7E562822D3}" type="presParOf" srcId="{5D6FC1D4-EB2A-4266-859A-97042B78E5F4}" destId="{C797D253-D77F-46D0-ADD3-5E728FFAD366}" srcOrd="0" destOrd="0" presId="urn:microsoft.com/office/officeart/2005/8/layout/pList1"/>
    <dgm:cxn modelId="{E34CD4F9-0DC9-49FA-B395-BFBC630290BF}" type="presParOf" srcId="{5D6FC1D4-EB2A-4266-859A-97042B78E5F4}" destId="{9DB6C0CF-10AA-42C5-98A4-67BA518708B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3A568-17C5-4CB0-B5E0-C5470F233FF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4B1A9-DF2B-4389-8032-C1F90C34ACE7}">
      <dgm:prSet phldrT="[Текст]" phldr="1" custT="1"/>
      <dgm:spPr/>
      <dgm:t>
        <a:bodyPr/>
        <a:lstStyle/>
        <a:p>
          <a:endParaRPr lang="ru-RU" sz="600" baseline="0" dirty="0"/>
        </a:p>
      </dgm:t>
    </dgm:pt>
    <dgm:pt modelId="{5BA6F145-8687-4D1C-BD1A-C4E3EF17813C}" type="parTrans" cxnId="{A4CF8A43-FA5B-4E94-BDDC-A818DDCADE54}">
      <dgm:prSet/>
      <dgm:spPr/>
      <dgm:t>
        <a:bodyPr/>
        <a:lstStyle/>
        <a:p>
          <a:endParaRPr lang="ru-RU"/>
        </a:p>
      </dgm:t>
    </dgm:pt>
    <dgm:pt modelId="{9C47824A-60A7-48C1-9446-62E25A0280A2}" type="sibTrans" cxnId="{A4CF8A43-FA5B-4E94-BDDC-A818DDCADE54}">
      <dgm:prSet/>
      <dgm:spPr/>
      <dgm:t>
        <a:bodyPr/>
        <a:lstStyle/>
        <a:p>
          <a:endParaRPr lang="ru-RU"/>
        </a:p>
      </dgm:t>
    </dgm:pt>
    <dgm:pt modelId="{731A2D52-924A-4BB8-99EC-45C1414A9905}" type="pres">
      <dgm:prSet presAssocID="{6FF3A568-17C5-4CB0-B5E0-C5470F233F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0450A-C960-4889-8CDC-9FACC5982AAF}" type="pres">
      <dgm:prSet presAssocID="{4024B1A9-DF2B-4389-8032-C1F90C34ACE7}" presName="compNode" presStyleCnt="0"/>
      <dgm:spPr/>
    </dgm:pt>
    <dgm:pt modelId="{D4BFCA5D-2FEC-4B1B-8435-31F29C7E5082}" type="pres">
      <dgm:prSet presAssocID="{4024B1A9-DF2B-4389-8032-C1F90C34ACE7}" presName="pictRect" presStyleLbl="node1" presStyleIdx="0" presStyleCnt="1" custScaleX="109175" custScaleY="129179" custLinFactNeighborX="-1548" custLinFactNeighborY="183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4C848D40-16AD-484B-8395-A99298D3DE28}" type="pres">
      <dgm:prSet presAssocID="{4024B1A9-DF2B-4389-8032-C1F90C34ACE7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F8A43-FA5B-4E94-BDDC-A818DDCADE54}" srcId="{6FF3A568-17C5-4CB0-B5E0-C5470F233FF5}" destId="{4024B1A9-DF2B-4389-8032-C1F90C34ACE7}" srcOrd="0" destOrd="0" parTransId="{5BA6F145-8687-4D1C-BD1A-C4E3EF17813C}" sibTransId="{9C47824A-60A7-48C1-9446-62E25A0280A2}"/>
    <dgm:cxn modelId="{ACE6D555-96E5-4C3E-958D-B1AE7770DEBD}" type="presOf" srcId="{6FF3A568-17C5-4CB0-B5E0-C5470F233FF5}" destId="{731A2D52-924A-4BB8-99EC-45C1414A9905}" srcOrd="0" destOrd="0" presId="urn:microsoft.com/office/officeart/2005/8/layout/pList1"/>
    <dgm:cxn modelId="{B392DC9C-77A4-45A8-8BA2-649B61608E1C}" type="presOf" srcId="{4024B1A9-DF2B-4389-8032-C1F90C34ACE7}" destId="{4C848D40-16AD-484B-8395-A99298D3DE28}" srcOrd="0" destOrd="0" presId="urn:microsoft.com/office/officeart/2005/8/layout/pList1"/>
    <dgm:cxn modelId="{B85CECDE-3CDF-43CB-BC3A-BFBE5637CA96}" type="presParOf" srcId="{731A2D52-924A-4BB8-99EC-45C1414A9905}" destId="{DBD0450A-C960-4889-8CDC-9FACC5982AAF}" srcOrd="0" destOrd="0" presId="urn:microsoft.com/office/officeart/2005/8/layout/pList1"/>
    <dgm:cxn modelId="{3805A08D-3D76-44AE-A069-2D1853C642A5}" type="presParOf" srcId="{DBD0450A-C960-4889-8CDC-9FACC5982AAF}" destId="{D4BFCA5D-2FEC-4B1B-8435-31F29C7E5082}" srcOrd="0" destOrd="0" presId="urn:microsoft.com/office/officeart/2005/8/layout/pList1"/>
    <dgm:cxn modelId="{20B3BE8B-0470-4F8E-A190-B91B4F7FFA13}" type="presParOf" srcId="{DBD0450A-C960-4889-8CDC-9FACC5982AAF}" destId="{4C848D40-16AD-484B-8395-A99298D3DE2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3A339BC-9313-4ED3-80CE-68F2A44587F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076AEC-0CA3-451D-83B6-17471BE3BEB5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7D4C3FA1-3339-48A9-9A9B-E36C6BA79B06}" type="parTrans" cxnId="{1C0CB20F-9491-4302-BB4F-D90CEC0D115A}">
      <dgm:prSet/>
      <dgm:spPr/>
      <dgm:t>
        <a:bodyPr/>
        <a:lstStyle/>
        <a:p>
          <a:endParaRPr lang="ru-RU"/>
        </a:p>
      </dgm:t>
    </dgm:pt>
    <dgm:pt modelId="{6B8B411E-9163-4B81-8140-197467940197}" type="sibTrans" cxnId="{1C0CB20F-9491-4302-BB4F-D90CEC0D115A}">
      <dgm:prSet/>
      <dgm:spPr/>
      <dgm:t>
        <a:bodyPr/>
        <a:lstStyle/>
        <a:p>
          <a:endParaRPr lang="ru-RU"/>
        </a:p>
      </dgm:t>
    </dgm:pt>
    <dgm:pt modelId="{23D6A002-6B77-4EC6-BC33-A77ECC0EDA74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F7653F14-55A0-4E14-846C-8D04B71A1827}" type="parTrans" cxnId="{A0A73B1E-02E0-4F39-862B-BDA27227EDED}">
      <dgm:prSet/>
      <dgm:spPr/>
      <dgm:t>
        <a:bodyPr/>
        <a:lstStyle/>
        <a:p>
          <a:endParaRPr lang="ru-RU"/>
        </a:p>
      </dgm:t>
    </dgm:pt>
    <dgm:pt modelId="{B98447B7-2FBC-4BE4-927A-1FE6D6C0CF7A}" type="sibTrans" cxnId="{A0A73B1E-02E0-4F39-862B-BDA27227EDED}">
      <dgm:prSet/>
      <dgm:spPr/>
      <dgm:t>
        <a:bodyPr/>
        <a:lstStyle/>
        <a:p>
          <a:endParaRPr lang="ru-RU"/>
        </a:p>
      </dgm:t>
    </dgm:pt>
    <dgm:pt modelId="{42A2A1B2-25D2-4305-9F2B-FD09C0948D6C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BBBCFE96-B9D2-43FC-9154-C9554DA783A5}" type="parTrans" cxnId="{D2236A4B-E309-4DD8-9765-CB1E02C9EE4A}">
      <dgm:prSet/>
      <dgm:spPr/>
      <dgm:t>
        <a:bodyPr/>
        <a:lstStyle/>
        <a:p>
          <a:endParaRPr lang="ru-RU"/>
        </a:p>
      </dgm:t>
    </dgm:pt>
    <dgm:pt modelId="{262F65EB-8E5E-4CDB-8F2A-9827BBA4CCA4}" type="sibTrans" cxnId="{D2236A4B-E309-4DD8-9765-CB1E02C9EE4A}">
      <dgm:prSet/>
      <dgm:spPr/>
      <dgm:t>
        <a:bodyPr/>
        <a:lstStyle/>
        <a:p>
          <a:endParaRPr lang="ru-RU"/>
        </a:p>
      </dgm:t>
    </dgm:pt>
    <dgm:pt modelId="{434473FE-151D-457B-ABA4-8C19ADBD4002}" type="pres">
      <dgm:prSet presAssocID="{13A339BC-9313-4ED3-80CE-68F2A44587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8EEDB5-53D2-4874-87E2-EBA93C1E51BE}" type="pres">
      <dgm:prSet presAssocID="{08076AEC-0CA3-451D-83B6-17471BE3BEB5}" presName="compNode" presStyleCnt="0"/>
      <dgm:spPr/>
    </dgm:pt>
    <dgm:pt modelId="{50FA348A-77EF-471D-87B9-FFD386CEFB4D}" type="pres">
      <dgm:prSet presAssocID="{08076AEC-0CA3-451D-83B6-17471BE3BEB5}" presName="pictRect" presStyleLbl="node1" presStyleIdx="0" presStyleCnt="3" custScaleX="183253" custScaleY="164299" custLinFactNeighborX="-60257" custLinFactNeighborY="96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ru-RU"/>
        </a:p>
      </dgm:t>
    </dgm:pt>
    <dgm:pt modelId="{CC64D4EF-3548-4736-AC3E-018A992D9B2D}" type="pres">
      <dgm:prSet presAssocID="{08076AEC-0CA3-451D-83B6-17471BE3BEB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D567F-5431-4379-BD13-54FDEC4A999C}" type="pres">
      <dgm:prSet presAssocID="{6B8B411E-9163-4B81-8140-1974679401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C3EF18-C752-484C-BC1F-D0A5EE7382B2}" type="pres">
      <dgm:prSet presAssocID="{23D6A002-6B77-4EC6-BC33-A77ECC0EDA74}" presName="compNode" presStyleCnt="0"/>
      <dgm:spPr/>
    </dgm:pt>
    <dgm:pt modelId="{092444CE-1995-4AA8-9B7D-FB090FB6550E}" type="pres">
      <dgm:prSet presAssocID="{23D6A002-6B77-4EC6-BC33-A77ECC0EDA74}" presName="pictRect" presStyleLbl="node1" presStyleIdx="1" presStyleCnt="3" custScaleX="208125" custScaleY="187304" custLinFactY="97151" custLinFactNeighborX="-90055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3A20E6B7-B81F-4D7D-8116-3BC6F1D6AB72}" type="pres">
      <dgm:prSet presAssocID="{23D6A002-6B77-4EC6-BC33-A77ECC0EDA74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74DF1-C7D9-4F9E-BFE6-5DA8B605A4D6}" type="pres">
      <dgm:prSet presAssocID="{B98447B7-2FBC-4BE4-927A-1FE6D6C0CF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7AEDE3-3E5B-47D3-8403-F7492A427581}" type="pres">
      <dgm:prSet presAssocID="{42A2A1B2-25D2-4305-9F2B-FD09C0948D6C}" presName="compNode" presStyleCnt="0"/>
      <dgm:spPr/>
    </dgm:pt>
    <dgm:pt modelId="{45B92A21-3867-40AF-9725-30F19B17E7C6}" type="pres">
      <dgm:prSet presAssocID="{42A2A1B2-25D2-4305-9F2B-FD09C0948D6C}" presName="pictRect" presStyleLbl="node1" presStyleIdx="2" presStyleCnt="3" custScaleX="179664" custScaleY="153506" custLinFactX="34578" custLinFactY="-89908" custLinFactNeighborX="100000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9D416C5-3B6D-464C-B84E-032D2D566ABC}" type="pres">
      <dgm:prSet presAssocID="{42A2A1B2-25D2-4305-9F2B-FD09C0948D6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73B1E-02E0-4F39-862B-BDA27227EDED}" srcId="{13A339BC-9313-4ED3-80CE-68F2A44587F8}" destId="{23D6A002-6B77-4EC6-BC33-A77ECC0EDA74}" srcOrd="1" destOrd="0" parTransId="{F7653F14-55A0-4E14-846C-8D04B71A1827}" sibTransId="{B98447B7-2FBC-4BE4-927A-1FE6D6C0CF7A}"/>
    <dgm:cxn modelId="{D2236A4B-E309-4DD8-9765-CB1E02C9EE4A}" srcId="{13A339BC-9313-4ED3-80CE-68F2A44587F8}" destId="{42A2A1B2-25D2-4305-9F2B-FD09C0948D6C}" srcOrd="2" destOrd="0" parTransId="{BBBCFE96-B9D2-43FC-9154-C9554DA783A5}" sibTransId="{262F65EB-8E5E-4CDB-8F2A-9827BBA4CCA4}"/>
    <dgm:cxn modelId="{2E162D9E-23DD-4342-AA95-F877C0E1C98D}" type="presOf" srcId="{B98447B7-2FBC-4BE4-927A-1FE6D6C0CF7A}" destId="{48274DF1-C7D9-4F9E-BFE6-5DA8B605A4D6}" srcOrd="0" destOrd="0" presId="urn:microsoft.com/office/officeart/2005/8/layout/pList1"/>
    <dgm:cxn modelId="{487DD5FD-F87D-41BD-A9A4-59873D33B8A1}" type="presOf" srcId="{23D6A002-6B77-4EC6-BC33-A77ECC0EDA74}" destId="{3A20E6B7-B81F-4D7D-8116-3BC6F1D6AB72}" srcOrd="0" destOrd="0" presId="urn:microsoft.com/office/officeart/2005/8/layout/pList1"/>
    <dgm:cxn modelId="{B4B48D2A-B77A-428A-8CDE-CF36D9C521EA}" type="presOf" srcId="{6B8B411E-9163-4B81-8140-197467940197}" destId="{ECAD567F-5431-4379-BD13-54FDEC4A999C}" srcOrd="0" destOrd="0" presId="urn:microsoft.com/office/officeart/2005/8/layout/pList1"/>
    <dgm:cxn modelId="{1C0CB20F-9491-4302-BB4F-D90CEC0D115A}" srcId="{13A339BC-9313-4ED3-80CE-68F2A44587F8}" destId="{08076AEC-0CA3-451D-83B6-17471BE3BEB5}" srcOrd="0" destOrd="0" parTransId="{7D4C3FA1-3339-48A9-9A9B-E36C6BA79B06}" sibTransId="{6B8B411E-9163-4B81-8140-197467940197}"/>
    <dgm:cxn modelId="{4D3CFC24-28B0-4A2B-BEAC-8C70495F9B2F}" type="presOf" srcId="{42A2A1B2-25D2-4305-9F2B-FD09C0948D6C}" destId="{79D416C5-3B6D-464C-B84E-032D2D566ABC}" srcOrd="0" destOrd="0" presId="urn:microsoft.com/office/officeart/2005/8/layout/pList1"/>
    <dgm:cxn modelId="{EE77757D-57C1-49C7-BBEC-A8884B0CC509}" type="presOf" srcId="{13A339BC-9313-4ED3-80CE-68F2A44587F8}" destId="{434473FE-151D-457B-ABA4-8C19ADBD4002}" srcOrd="0" destOrd="0" presId="urn:microsoft.com/office/officeart/2005/8/layout/pList1"/>
    <dgm:cxn modelId="{C7275B6C-95B9-4FC5-8B31-D9FB6EAFF8A3}" type="presOf" srcId="{08076AEC-0CA3-451D-83B6-17471BE3BEB5}" destId="{CC64D4EF-3548-4736-AC3E-018A992D9B2D}" srcOrd="0" destOrd="0" presId="urn:microsoft.com/office/officeart/2005/8/layout/pList1"/>
    <dgm:cxn modelId="{33B72741-9850-4323-95DD-CEDB2040EE4F}" type="presParOf" srcId="{434473FE-151D-457B-ABA4-8C19ADBD4002}" destId="{9C8EEDB5-53D2-4874-87E2-EBA93C1E51BE}" srcOrd="0" destOrd="0" presId="urn:microsoft.com/office/officeart/2005/8/layout/pList1"/>
    <dgm:cxn modelId="{88BA0D21-5BC9-41B7-9547-E67B3C5808E6}" type="presParOf" srcId="{9C8EEDB5-53D2-4874-87E2-EBA93C1E51BE}" destId="{50FA348A-77EF-471D-87B9-FFD386CEFB4D}" srcOrd="0" destOrd="0" presId="urn:microsoft.com/office/officeart/2005/8/layout/pList1"/>
    <dgm:cxn modelId="{DA2E97B2-99E9-4668-A31D-D9EADE4031DE}" type="presParOf" srcId="{9C8EEDB5-53D2-4874-87E2-EBA93C1E51BE}" destId="{CC64D4EF-3548-4736-AC3E-018A992D9B2D}" srcOrd="1" destOrd="0" presId="urn:microsoft.com/office/officeart/2005/8/layout/pList1"/>
    <dgm:cxn modelId="{A27B4D9B-A2B1-409C-96AE-0598B9892747}" type="presParOf" srcId="{434473FE-151D-457B-ABA4-8C19ADBD4002}" destId="{ECAD567F-5431-4379-BD13-54FDEC4A999C}" srcOrd="1" destOrd="0" presId="urn:microsoft.com/office/officeart/2005/8/layout/pList1"/>
    <dgm:cxn modelId="{8DF1F582-E31C-418A-B68D-D8EB4DECD56E}" type="presParOf" srcId="{434473FE-151D-457B-ABA4-8C19ADBD4002}" destId="{F1C3EF18-C752-484C-BC1F-D0A5EE7382B2}" srcOrd="2" destOrd="0" presId="urn:microsoft.com/office/officeart/2005/8/layout/pList1"/>
    <dgm:cxn modelId="{C0AD9797-03C5-405C-A8CB-27532BCC767C}" type="presParOf" srcId="{F1C3EF18-C752-484C-BC1F-D0A5EE7382B2}" destId="{092444CE-1995-4AA8-9B7D-FB090FB6550E}" srcOrd="0" destOrd="0" presId="urn:microsoft.com/office/officeart/2005/8/layout/pList1"/>
    <dgm:cxn modelId="{361D099A-9D9C-491A-A19C-BCF695285A13}" type="presParOf" srcId="{F1C3EF18-C752-484C-BC1F-D0A5EE7382B2}" destId="{3A20E6B7-B81F-4D7D-8116-3BC6F1D6AB72}" srcOrd="1" destOrd="0" presId="urn:microsoft.com/office/officeart/2005/8/layout/pList1"/>
    <dgm:cxn modelId="{3FD63953-38FD-4027-A468-4C690B4B642C}" type="presParOf" srcId="{434473FE-151D-457B-ABA4-8C19ADBD4002}" destId="{48274DF1-C7D9-4F9E-BFE6-5DA8B605A4D6}" srcOrd="3" destOrd="0" presId="urn:microsoft.com/office/officeart/2005/8/layout/pList1"/>
    <dgm:cxn modelId="{CE4A79F3-D434-421A-B0CD-B18408BA0FDA}" type="presParOf" srcId="{434473FE-151D-457B-ABA4-8C19ADBD4002}" destId="{A47AEDE3-3E5B-47D3-8403-F7492A427581}" srcOrd="4" destOrd="0" presId="urn:microsoft.com/office/officeart/2005/8/layout/pList1"/>
    <dgm:cxn modelId="{B7287B32-3F41-4E3E-A640-C0C0F7CDE5C2}" type="presParOf" srcId="{A47AEDE3-3E5B-47D3-8403-F7492A427581}" destId="{45B92A21-3867-40AF-9725-30F19B17E7C6}" srcOrd="0" destOrd="0" presId="urn:microsoft.com/office/officeart/2005/8/layout/pList1"/>
    <dgm:cxn modelId="{4A6BA785-22E8-430B-91A7-A7E9116A1B94}" type="presParOf" srcId="{A47AEDE3-3E5B-47D3-8403-F7492A427581}" destId="{79D416C5-3B6D-464C-B84E-032D2D566AB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54912D3-7244-4268-AA14-25E82987891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52C88-3521-4FC3-852E-8BD1E3AF093B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BC42E4A4-932C-42B7-9D65-A6D6FEF0E270}" type="parTrans" cxnId="{84A5CA2D-49AE-492A-8A04-C072BCDF0125}">
      <dgm:prSet/>
      <dgm:spPr/>
      <dgm:t>
        <a:bodyPr/>
        <a:lstStyle/>
        <a:p>
          <a:endParaRPr lang="ru-RU"/>
        </a:p>
      </dgm:t>
    </dgm:pt>
    <dgm:pt modelId="{22CCA656-A7A5-474F-B6D2-1F7E5B787B72}" type="sibTrans" cxnId="{84A5CA2D-49AE-492A-8A04-C072BCDF0125}">
      <dgm:prSet/>
      <dgm:spPr/>
      <dgm:t>
        <a:bodyPr/>
        <a:lstStyle/>
        <a:p>
          <a:endParaRPr lang="ru-RU"/>
        </a:p>
      </dgm:t>
    </dgm:pt>
    <dgm:pt modelId="{CA023D74-B47F-42E9-8CAE-EDF446A4F9F3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CC534CC6-09DD-4FE6-9102-E04215AC68D9}" type="parTrans" cxnId="{3680735D-D514-45AE-A330-B416741BF40A}">
      <dgm:prSet/>
      <dgm:spPr/>
      <dgm:t>
        <a:bodyPr/>
        <a:lstStyle/>
        <a:p>
          <a:endParaRPr lang="ru-RU"/>
        </a:p>
      </dgm:t>
    </dgm:pt>
    <dgm:pt modelId="{EF6972EE-52A3-459D-B07E-1C60892FF8EC}" type="sibTrans" cxnId="{3680735D-D514-45AE-A330-B416741BF40A}">
      <dgm:prSet/>
      <dgm:spPr/>
      <dgm:t>
        <a:bodyPr/>
        <a:lstStyle/>
        <a:p>
          <a:endParaRPr lang="ru-RU"/>
        </a:p>
      </dgm:t>
    </dgm:pt>
    <dgm:pt modelId="{F5152E00-B472-4715-982C-2E3F3BFDD321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770E269B-E280-407F-BC53-16BCAB38B0FC}" type="sibTrans" cxnId="{98FB2B76-0139-41AC-ABC7-390BA269F2E9}">
      <dgm:prSet/>
      <dgm:spPr/>
      <dgm:t>
        <a:bodyPr/>
        <a:lstStyle/>
        <a:p>
          <a:endParaRPr lang="ru-RU"/>
        </a:p>
      </dgm:t>
    </dgm:pt>
    <dgm:pt modelId="{0A5ADE01-3C83-4C4F-8B3D-C81A0CE81D8F}" type="parTrans" cxnId="{98FB2B76-0139-41AC-ABC7-390BA269F2E9}">
      <dgm:prSet/>
      <dgm:spPr/>
      <dgm:t>
        <a:bodyPr/>
        <a:lstStyle/>
        <a:p>
          <a:endParaRPr lang="ru-RU"/>
        </a:p>
      </dgm:t>
    </dgm:pt>
    <dgm:pt modelId="{F18CC789-6CA3-4050-BB15-B9B5BBB97832}" type="pres">
      <dgm:prSet presAssocID="{754912D3-7244-4268-AA14-25E8298789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316E1-6815-4DA5-8410-F54D63DC375F}" type="pres">
      <dgm:prSet presAssocID="{9B152C88-3521-4FC3-852E-8BD1E3AF093B}" presName="compNode" presStyleCnt="0"/>
      <dgm:spPr/>
    </dgm:pt>
    <dgm:pt modelId="{C732B657-1E53-4AEF-AEB2-AA551A1779A1}" type="pres">
      <dgm:prSet presAssocID="{9B152C88-3521-4FC3-852E-8BD1E3AF093B}" presName="pictRect" presStyleLbl="node1" presStyleIdx="0" presStyleCnt="3" custScaleX="159728" custScaleY="171028" custLinFactY="90500" custLinFactNeighborX="83131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0FD0957-074B-4D1B-87A5-FFFFB3D46615}" type="pres">
      <dgm:prSet presAssocID="{9B152C88-3521-4FC3-852E-8BD1E3AF093B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E8415-3E85-46B3-9358-4BACA78A938F}" type="pres">
      <dgm:prSet presAssocID="{22CCA656-A7A5-474F-B6D2-1F7E5B787B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87B0CE-E211-4934-882F-945D4A32A6D6}" type="pres">
      <dgm:prSet presAssocID="{F5152E00-B472-4715-982C-2E3F3BFDD321}" presName="compNode" presStyleCnt="0"/>
      <dgm:spPr/>
    </dgm:pt>
    <dgm:pt modelId="{8AA37BAE-1785-4239-A223-B7907A067841}" type="pres">
      <dgm:prSet presAssocID="{F5152E00-B472-4715-982C-2E3F3BFDD321}" presName="pictRect" presStyleLbl="node1" presStyleIdx="1" presStyleCnt="3" custScaleX="135398" custScaleY="141256" custLinFactX="-92860" custLinFactNeighborX="-100000" custLinFactNeighborY="147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636BCA5-73C6-49B8-8360-D4EF62EFFA91}" type="pres">
      <dgm:prSet presAssocID="{F5152E00-B472-4715-982C-2E3F3BFDD32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80090-8EAC-448E-8277-18CD95D2B9A0}" type="pres">
      <dgm:prSet presAssocID="{770E269B-E280-407F-BC53-16BCAB38B0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CEE836-B2AD-43B4-B9AB-92CF4868A47B}" type="pres">
      <dgm:prSet presAssocID="{CA023D74-B47F-42E9-8CAE-EDF446A4F9F3}" presName="compNode" presStyleCnt="0"/>
      <dgm:spPr/>
    </dgm:pt>
    <dgm:pt modelId="{3DB9E572-E340-43EA-BDC4-C28F5B32639C}" type="pres">
      <dgm:prSet presAssocID="{CA023D74-B47F-42E9-8CAE-EDF446A4F9F3}" presName="pictRect" presStyleLbl="node1" presStyleIdx="2" presStyleCnt="3" custScaleX="125637" custScaleY="134592" custLinFactX="9872" custLinFactY="-69436" custLinFactNeighborX="100000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A105B5C8-5222-41CC-A57F-98C55282F5C8}" type="pres">
      <dgm:prSet presAssocID="{CA023D74-B47F-42E9-8CAE-EDF446A4F9F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EF3AF-886F-49ED-B086-8412819753C9}" type="presOf" srcId="{9B152C88-3521-4FC3-852E-8BD1E3AF093B}" destId="{10FD0957-074B-4D1B-87A5-FFFFB3D46615}" srcOrd="0" destOrd="0" presId="urn:microsoft.com/office/officeart/2005/8/layout/pList1"/>
    <dgm:cxn modelId="{14CFFB3A-B43A-4C08-9846-BD403CC3905D}" type="presOf" srcId="{F5152E00-B472-4715-982C-2E3F3BFDD321}" destId="{4636BCA5-73C6-49B8-8360-D4EF62EFFA91}" srcOrd="0" destOrd="0" presId="urn:microsoft.com/office/officeart/2005/8/layout/pList1"/>
    <dgm:cxn modelId="{48E98911-BB8C-4C38-B819-8360C3DE1876}" type="presOf" srcId="{754912D3-7244-4268-AA14-25E829878916}" destId="{F18CC789-6CA3-4050-BB15-B9B5BBB97832}" srcOrd="0" destOrd="0" presId="urn:microsoft.com/office/officeart/2005/8/layout/pList1"/>
    <dgm:cxn modelId="{84A5CA2D-49AE-492A-8A04-C072BCDF0125}" srcId="{754912D3-7244-4268-AA14-25E829878916}" destId="{9B152C88-3521-4FC3-852E-8BD1E3AF093B}" srcOrd="0" destOrd="0" parTransId="{BC42E4A4-932C-42B7-9D65-A6D6FEF0E270}" sibTransId="{22CCA656-A7A5-474F-B6D2-1F7E5B787B72}"/>
    <dgm:cxn modelId="{D45EFBAD-DDBC-4F3E-ACBB-3FC441A897C5}" type="presOf" srcId="{770E269B-E280-407F-BC53-16BCAB38B0FC}" destId="{1C680090-8EAC-448E-8277-18CD95D2B9A0}" srcOrd="0" destOrd="0" presId="urn:microsoft.com/office/officeart/2005/8/layout/pList1"/>
    <dgm:cxn modelId="{3680735D-D514-45AE-A330-B416741BF40A}" srcId="{754912D3-7244-4268-AA14-25E829878916}" destId="{CA023D74-B47F-42E9-8CAE-EDF446A4F9F3}" srcOrd="2" destOrd="0" parTransId="{CC534CC6-09DD-4FE6-9102-E04215AC68D9}" sibTransId="{EF6972EE-52A3-459D-B07E-1C60892FF8EC}"/>
    <dgm:cxn modelId="{98FB2B76-0139-41AC-ABC7-390BA269F2E9}" srcId="{754912D3-7244-4268-AA14-25E829878916}" destId="{F5152E00-B472-4715-982C-2E3F3BFDD321}" srcOrd="1" destOrd="0" parTransId="{0A5ADE01-3C83-4C4F-8B3D-C81A0CE81D8F}" sibTransId="{770E269B-E280-407F-BC53-16BCAB38B0FC}"/>
    <dgm:cxn modelId="{EFEAB3A7-8C77-4D01-8D0D-05CA9B398B4C}" type="presOf" srcId="{22CCA656-A7A5-474F-B6D2-1F7E5B787B72}" destId="{E6FE8415-3E85-46B3-9358-4BACA78A938F}" srcOrd="0" destOrd="0" presId="urn:microsoft.com/office/officeart/2005/8/layout/pList1"/>
    <dgm:cxn modelId="{16DB8DE2-B07F-4C75-B384-0223ABEF9D9F}" type="presOf" srcId="{CA023D74-B47F-42E9-8CAE-EDF446A4F9F3}" destId="{A105B5C8-5222-41CC-A57F-98C55282F5C8}" srcOrd="0" destOrd="0" presId="urn:microsoft.com/office/officeart/2005/8/layout/pList1"/>
    <dgm:cxn modelId="{D6D17430-DA6D-4FAE-9F63-2286DDFC4894}" type="presParOf" srcId="{F18CC789-6CA3-4050-BB15-B9B5BBB97832}" destId="{8B6316E1-6815-4DA5-8410-F54D63DC375F}" srcOrd="0" destOrd="0" presId="urn:microsoft.com/office/officeart/2005/8/layout/pList1"/>
    <dgm:cxn modelId="{32E60FD7-E9F8-4AE4-B86A-F9217E00CC4E}" type="presParOf" srcId="{8B6316E1-6815-4DA5-8410-F54D63DC375F}" destId="{C732B657-1E53-4AEF-AEB2-AA551A1779A1}" srcOrd="0" destOrd="0" presId="urn:microsoft.com/office/officeart/2005/8/layout/pList1"/>
    <dgm:cxn modelId="{239A8D6D-D03C-4378-8C8F-46DC070B8FD0}" type="presParOf" srcId="{8B6316E1-6815-4DA5-8410-F54D63DC375F}" destId="{10FD0957-074B-4D1B-87A5-FFFFB3D46615}" srcOrd="1" destOrd="0" presId="urn:microsoft.com/office/officeart/2005/8/layout/pList1"/>
    <dgm:cxn modelId="{DF6F1390-E4D6-4BFE-89B2-7DE9E31F4F10}" type="presParOf" srcId="{F18CC789-6CA3-4050-BB15-B9B5BBB97832}" destId="{E6FE8415-3E85-46B3-9358-4BACA78A938F}" srcOrd="1" destOrd="0" presId="urn:microsoft.com/office/officeart/2005/8/layout/pList1"/>
    <dgm:cxn modelId="{1F6CC4EC-2AC5-403A-8450-D22FB193A464}" type="presParOf" srcId="{F18CC789-6CA3-4050-BB15-B9B5BBB97832}" destId="{5387B0CE-E211-4934-882F-945D4A32A6D6}" srcOrd="2" destOrd="0" presId="urn:microsoft.com/office/officeart/2005/8/layout/pList1"/>
    <dgm:cxn modelId="{19A50F75-26F8-4174-84E0-1BE27CF49108}" type="presParOf" srcId="{5387B0CE-E211-4934-882F-945D4A32A6D6}" destId="{8AA37BAE-1785-4239-A223-B7907A067841}" srcOrd="0" destOrd="0" presId="urn:microsoft.com/office/officeart/2005/8/layout/pList1"/>
    <dgm:cxn modelId="{3A1A01A6-7DED-4B7D-B0F1-2DEDAAAA1FDF}" type="presParOf" srcId="{5387B0CE-E211-4934-882F-945D4A32A6D6}" destId="{4636BCA5-73C6-49B8-8360-D4EF62EFFA91}" srcOrd="1" destOrd="0" presId="urn:microsoft.com/office/officeart/2005/8/layout/pList1"/>
    <dgm:cxn modelId="{21866194-53D1-4419-94C7-862EB2C06A94}" type="presParOf" srcId="{F18CC789-6CA3-4050-BB15-B9B5BBB97832}" destId="{1C680090-8EAC-448E-8277-18CD95D2B9A0}" srcOrd="3" destOrd="0" presId="urn:microsoft.com/office/officeart/2005/8/layout/pList1"/>
    <dgm:cxn modelId="{F93A0134-01F4-4AEC-AB59-7DB1ADDD20D3}" type="presParOf" srcId="{F18CC789-6CA3-4050-BB15-B9B5BBB97832}" destId="{99CEE836-B2AD-43B4-B9AB-92CF4868A47B}" srcOrd="4" destOrd="0" presId="urn:microsoft.com/office/officeart/2005/8/layout/pList1"/>
    <dgm:cxn modelId="{597C1FA7-81E1-4CC5-818C-5E733866FA6D}" type="presParOf" srcId="{99CEE836-B2AD-43B4-B9AB-92CF4868A47B}" destId="{3DB9E572-E340-43EA-BDC4-C28F5B32639C}" srcOrd="0" destOrd="0" presId="urn:microsoft.com/office/officeart/2005/8/layout/pList1"/>
    <dgm:cxn modelId="{64EDC60E-C692-4458-98C9-22ED9B30BFE6}" type="presParOf" srcId="{99CEE836-B2AD-43B4-B9AB-92CF4868A47B}" destId="{A105B5C8-5222-41CC-A57F-98C55282F5C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54912D3-7244-4268-AA14-25E82987891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52C88-3521-4FC3-852E-8BD1E3AF093B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BC42E4A4-932C-42B7-9D65-A6D6FEF0E270}" type="parTrans" cxnId="{84A5CA2D-49AE-492A-8A04-C072BCDF0125}">
      <dgm:prSet/>
      <dgm:spPr/>
      <dgm:t>
        <a:bodyPr/>
        <a:lstStyle/>
        <a:p>
          <a:endParaRPr lang="ru-RU"/>
        </a:p>
      </dgm:t>
    </dgm:pt>
    <dgm:pt modelId="{22CCA656-A7A5-474F-B6D2-1F7E5B787B72}" type="sibTrans" cxnId="{84A5CA2D-49AE-492A-8A04-C072BCDF0125}">
      <dgm:prSet/>
      <dgm:spPr/>
      <dgm:t>
        <a:bodyPr/>
        <a:lstStyle/>
        <a:p>
          <a:endParaRPr lang="ru-RU"/>
        </a:p>
      </dgm:t>
    </dgm:pt>
    <dgm:pt modelId="{CA023D74-B47F-42E9-8CAE-EDF446A4F9F3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CC534CC6-09DD-4FE6-9102-E04215AC68D9}" type="parTrans" cxnId="{3680735D-D514-45AE-A330-B416741BF40A}">
      <dgm:prSet/>
      <dgm:spPr/>
      <dgm:t>
        <a:bodyPr/>
        <a:lstStyle/>
        <a:p>
          <a:endParaRPr lang="ru-RU"/>
        </a:p>
      </dgm:t>
    </dgm:pt>
    <dgm:pt modelId="{EF6972EE-52A3-459D-B07E-1C60892FF8EC}" type="sibTrans" cxnId="{3680735D-D514-45AE-A330-B416741BF40A}">
      <dgm:prSet/>
      <dgm:spPr/>
      <dgm:t>
        <a:bodyPr/>
        <a:lstStyle/>
        <a:p>
          <a:endParaRPr lang="ru-RU"/>
        </a:p>
      </dgm:t>
    </dgm:pt>
    <dgm:pt modelId="{F5152E00-B472-4715-982C-2E3F3BFDD321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770E269B-E280-407F-BC53-16BCAB38B0FC}" type="sibTrans" cxnId="{98FB2B76-0139-41AC-ABC7-390BA269F2E9}">
      <dgm:prSet/>
      <dgm:spPr/>
      <dgm:t>
        <a:bodyPr/>
        <a:lstStyle/>
        <a:p>
          <a:endParaRPr lang="ru-RU"/>
        </a:p>
      </dgm:t>
    </dgm:pt>
    <dgm:pt modelId="{0A5ADE01-3C83-4C4F-8B3D-C81A0CE81D8F}" type="parTrans" cxnId="{98FB2B76-0139-41AC-ABC7-390BA269F2E9}">
      <dgm:prSet/>
      <dgm:spPr/>
      <dgm:t>
        <a:bodyPr/>
        <a:lstStyle/>
        <a:p>
          <a:endParaRPr lang="ru-RU"/>
        </a:p>
      </dgm:t>
    </dgm:pt>
    <dgm:pt modelId="{F18CC789-6CA3-4050-BB15-B9B5BBB97832}" type="pres">
      <dgm:prSet presAssocID="{754912D3-7244-4268-AA14-25E8298789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316E1-6815-4DA5-8410-F54D63DC375F}" type="pres">
      <dgm:prSet presAssocID="{9B152C88-3521-4FC3-852E-8BD1E3AF093B}" presName="compNode" presStyleCnt="0"/>
      <dgm:spPr/>
    </dgm:pt>
    <dgm:pt modelId="{C732B657-1E53-4AEF-AEB2-AA551A1779A1}" type="pres">
      <dgm:prSet presAssocID="{9B152C88-3521-4FC3-852E-8BD1E3AF093B}" presName="pictRect" presStyleLbl="node1" presStyleIdx="0" presStyleCnt="3" custScaleX="100084" custScaleY="98403" custLinFactY="26112" custLinFactNeighborX="63164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FD0957-074B-4D1B-87A5-FFFFB3D46615}" type="pres">
      <dgm:prSet presAssocID="{9B152C88-3521-4FC3-852E-8BD1E3AF093B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E8415-3E85-46B3-9358-4BACA78A938F}" type="pres">
      <dgm:prSet presAssocID="{22CCA656-A7A5-474F-B6D2-1F7E5B787B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87B0CE-E211-4934-882F-945D4A32A6D6}" type="pres">
      <dgm:prSet presAssocID="{F5152E00-B472-4715-982C-2E3F3BFDD321}" presName="compNode" presStyleCnt="0"/>
      <dgm:spPr/>
    </dgm:pt>
    <dgm:pt modelId="{8AA37BAE-1785-4239-A223-B7907A067841}" type="pres">
      <dgm:prSet presAssocID="{F5152E00-B472-4715-982C-2E3F3BFDD321}" presName="pictRect" presStyleLbl="node1" presStyleIdx="1" presStyleCnt="3" custScaleX="105824" custScaleY="98473" custLinFactX="-41779" custLinFactNeighborX="-100000" custLinFactNeighborY="114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36BCA5-73C6-49B8-8360-D4EF62EFFA91}" type="pres">
      <dgm:prSet presAssocID="{F5152E00-B472-4715-982C-2E3F3BFDD32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80090-8EAC-448E-8277-18CD95D2B9A0}" type="pres">
      <dgm:prSet presAssocID="{770E269B-E280-407F-BC53-16BCAB38B0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CEE836-B2AD-43B4-B9AB-92CF4868A47B}" type="pres">
      <dgm:prSet presAssocID="{CA023D74-B47F-42E9-8CAE-EDF446A4F9F3}" presName="compNode" presStyleCnt="0"/>
      <dgm:spPr/>
    </dgm:pt>
    <dgm:pt modelId="{3DB9E572-E340-43EA-BDC4-C28F5B32639C}" type="pres">
      <dgm:prSet presAssocID="{CA023D74-B47F-42E9-8CAE-EDF446A4F9F3}" presName="pictRect" presStyleLbl="node1" presStyleIdx="2" presStyleCnt="3" custScaleX="108225" custScaleY="96395" custLinFactY="-56192" custLinFactNeighborX="9627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05B5C8-5222-41CC-A57F-98C55282F5C8}" type="pres">
      <dgm:prSet presAssocID="{CA023D74-B47F-42E9-8CAE-EDF446A4F9F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5CA2D-49AE-492A-8A04-C072BCDF0125}" srcId="{754912D3-7244-4268-AA14-25E829878916}" destId="{9B152C88-3521-4FC3-852E-8BD1E3AF093B}" srcOrd="0" destOrd="0" parTransId="{BC42E4A4-932C-42B7-9D65-A6D6FEF0E270}" sibTransId="{22CCA656-A7A5-474F-B6D2-1F7E5B787B72}"/>
    <dgm:cxn modelId="{5A8E114E-6660-459D-A24B-E9A3F1134AAA}" type="presOf" srcId="{9B152C88-3521-4FC3-852E-8BD1E3AF093B}" destId="{10FD0957-074B-4D1B-87A5-FFFFB3D46615}" srcOrd="0" destOrd="0" presId="urn:microsoft.com/office/officeart/2005/8/layout/pList1"/>
    <dgm:cxn modelId="{4A183D21-1446-443D-95D6-180F422BF5ED}" type="presOf" srcId="{22CCA656-A7A5-474F-B6D2-1F7E5B787B72}" destId="{E6FE8415-3E85-46B3-9358-4BACA78A938F}" srcOrd="0" destOrd="0" presId="urn:microsoft.com/office/officeart/2005/8/layout/pList1"/>
    <dgm:cxn modelId="{84DB52A6-5F39-4C15-B2B1-9A940E885F5F}" type="presOf" srcId="{F5152E00-B472-4715-982C-2E3F3BFDD321}" destId="{4636BCA5-73C6-49B8-8360-D4EF62EFFA91}" srcOrd="0" destOrd="0" presId="urn:microsoft.com/office/officeart/2005/8/layout/pList1"/>
    <dgm:cxn modelId="{BB3E53F6-B310-4234-B751-B1517A7A7521}" type="presOf" srcId="{CA023D74-B47F-42E9-8CAE-EDF446A4F9F3}" destId="{A105B5C8-5222-41CC-A57F-98C55282F5C8}" srcOrd="0" destOrd="0" presId="urn:microsoft.com/office/officeart/2005/8/layout/pList1"/>
    <dgm:cxn modelId="{9EAAB891-C43F-4083-9560-BB19E11C0C61}" type="presOf" srcId="{754912D3-7244-4268-AA14-25E829878916}" destId="{F18CC789-6CA3-4050-BB15-B9B5BBB97832}" srcOrd="0" destOrd="0" presId="urn:microsoft.com/office/officeart/2005/8/layout/pList1"/>
    <dgm:cxn modelId="{6F9BEBCF-0B2D-4F4A-BACF-735192DC62CB}" type="presOf" srcId="{770E269B-E280-407F-BC53-16BCAB38B0FC}" destId="{1C680090-8EAC-448E-8277-18CD95D2B9A0}" srcOrd="0" destOrd="0" presId="urn:microsoft.com/office/officeart/2005/8/layout/pList1"/>
    <dgm:cxn modelId="{98FB2B76-0139-41AC-ABC7-390BA269F2E9}" srcId="{754912D3-7244-4268-AA14-25E829878916}" destId="{F5152E00-B472-4715-982C-2E3F3BFDD321}" srcOrd="1" destOrd="0" parTransId="{0A5ADE01-3C83-4C4F-8B3D-C81A0CE81D8F}" sibTransId="{770E269B-E280-407F-BC53-16BCAB38B0FC}"/>
    <dgm:cxn modelId="{3680735D-D514-45AE-A330-B416741BF40A}" srcId="{754912D3-7244-4268-AA14-25E829878916}" destId="{CA023D74-B47F-42E9-8CAE-EDF446A4F9F3}" srcOrd="2" destOrd="0" parTransId="{CC534CC6-09DD-4FE6-9102-E04215AC68D9}" sibTransId="{EF6972EE-52A3-459D-B07E-1C60892FF8EC}"/>
    <dgm:cxn modelId="{4C3491F0-67F2-45A0-8AD6-B840B81BE789}" type="presParOf" srcId="{F18CC789-6CA3-4050-BB15-B9B5BBB97832}" destId="{8B6316E1-6815-4DA5-8410-F54D63DC375F}" srcOrd="0" destOrd="0" presId="urn:microsoft.com/office/officeart/2005/8/layout/pList1"/>
    <dgm:cxn modelId="{1E8C7340-BFB0-4472-8988-6B40E16518EB}" type="presParOf" srcId="{8B6316E1-6815-4DA5-8410-F54D63DC375F}" destId="{C732B657-1E53-4AEF-AEB2-AA551A1779A1}" srcOrd="0" destOrd="0" presId="urn:microsoft.com/office/officeart/2005/8/layout/pList1"/>
    <dgm:cxn modelId="{A46EA6F8-2C9D-4CD7-9198-F3B4B18165AC}" type="presParOf" srcId="{8B6316E1-6815-4DA5-8410-F54D63DC375F}" destId="{10FD0957-074B-4D1B-87A5-FFFFB3D46615}" srcOrd="1" destOrd="0" presId="urn:microsoft.com/office/officeart/2005/8/layout/pList1"/>
    <dgm:cxn modelId="{E1079B79-8701-444A-82E5-72CF1E76678C}" type="presParOf" srcId="{F18CC789-6CA3-4050-BB15-B9B5BBB97832}" destId="{E6FE8415-3E85-46B3-9358-4BACA78A938F}" srcOrd="1" destOrd="0" presId="urn:microsoft.com/office/officeart/2005/8/layout/pList1"/>
    <dgm:cxn modelId="{C0CFAD23-2EA2-4FFF-A544-529ABA8CB7BD}" type="presParOf" srcId="{F18CC789-6CA3-4050-BB15-B9B5BBB97832}" destId="{5387B0CE-E211-4934-882F-945D4A32A6D6}" srcOrd="2" destOrd="0" presId="urn:microsoft.com/office/officeart/2005/8/layout/pList1"/>
    <dgm:cxn modelId="{B12101F0-9096-4301-AA9E-904BA70A692D}" type="presParOf" srcId="{5387B0CE-E211-4934-882F-945D4A32A6D6}" destId="{8AA37BAE-1785-4239-A223-B7907A067841}" srcOrd="0" destOrd="0" presId="urn:microsoft.com/office/officeart/2005/8/layout/pList1"/>
    <dgm:cxn modelId="{F7972955-100C-4680-A38C-C951E0831793}" type="presParOf" srcId="{5387B0CE-E211-4934-882F-945D4A32A6D6}" destId="{4636BCA5-73C6-49B8-8360-D4EF62EFFA91}" srcOrd="1" destOrd="0" presId="urn:microsoft.com/office/officeart/2005/8/layout/pList1"/>
    <dgm:cxn modelId="{CCC68178-37C8-4CF0-82B7-2654B7CBD55D}" type="presParOf" srcId="{F18CC789-6CA3-4050-BB15-B9B5BBB97832}" destId="{1C680090-8EAC-448E-8277-18CD95D2B9A0}" srcOrd="3" destOrd="0" presId="urn:microsoft.com/office/officeart/2005/8/layout/pList1"/>
    <dgm:cxn modelId="{2DB401D0-58F1-4674-8279-809142B4B36F}" type="presParOf" srcId="{F18CC789-6CA3-4050-BB15-B9B5BBB97832}" destId="{99CEE836-B2AD-43B4-B9AB-92CF4868A47B}" srcOrd="4" destOrd="0" presId="urn:microsoft.com/office/officeart/2005/8/layout/pList1"/>
    <dgm:cxn modelId="{76765005-CA10-4C75-95CC-DBFC06051241}" type="presParOf" srcId="{99CEE836-B2AD-43B4-B9AB-92CF4868A47B}" destId="{3DB9E572-E340-43EA-BDC4-C28F5B32639C}" srcOrd="0" destOrd="0" presId="urn:microsoft.com/office/officeart/2005/8/layout/pList1"/>
    <dgm:cxn modelId="{320CEB70-35A7-4A10-A214-5CB9F5D0E60F}" type="presParOf" srcId="{99CEE836-B2AD-43B4-B9AB-92CF4868A47B}" destId="{A105B5C8-5222-41CC-A57F-98C55282F5C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54912D3-7244-4268-AA14-25E82987891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52C88-3521-4FC3-852E-8BD1E3AF093B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BC42E4A4-932C-42B7-9D65-A6D6FEF0E270}" type="parTrans" cxnId="{84A5CA2D-49AE-492A-8A04-C072BCDF0125}">
      <dgm:prSet/>
      <dgm:spPr/>
      <dgm:t>
        <a:bodyPr/>
        <a:lstStyle/>
        <a:p>
          <a:endParaRPr lang="ru-RU"/>
        </a:p>
      </dgm:t>
    </dgm:pt>
    <dgm:pt modelId="{22CCA656-A7A5-474F-B6D2-1F7E5B787B72}" type="sibTrans" cxnId="{84A5CA2D-49AE-492A-8A04-C072BCDF0125}">
      <dgm:prSet/>
      <dgm:spPr/>
      <dgm:t>
        <a:bodyPr/>
        <a:lstStyle/>
        <a:p>
          <a:endParaRPr lang="ru-RU"/>
        </a:p>
      </dgm:t>
    </dgm:pt>
    <dgm:pt modelId="{CA023D74-B47F-42E9-8CAE-EDF446A4F9F3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CC534CC6-09DD-4FE6-9102-E04215AC68D9}" type="parTrans" cxnId="{3680735D-D514-45AE-A330-B416741BF40A}">
      <dgm:prSet/>
      <dgm:spPr/>
      <dgm:t>
        <a:bodyPr/>
        <a:lstStyle/>
        <a:p>
          <a:endParaRPr lang="ru-RU"/>
        </a:p>
      </dgm:t>
    </dgm:pt>
    <dgm:pt modelId="{EF6972EE-52A3-459D-B07E-1C60892FF8EC}" type="sibTrans" cxnId="{3680735D-D514-45AE-A330-B416741BF40A}">
      <dgm:prSet/>
      <dgm:spPr/>
      <dgm:t>
        <a:bodyPr/>
        <a:lstStyle/>
        <a:p>
          <a:endParaRPr lang="ru-RU"/>
        </a:p>
      </dgm:t>
    </dgm:pt>
    <dgm:pt modelId="{F5152E00-B472-4715-982C-2E3F3BFDD321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770E269B-E280-407F-BC53-16BCAB38B0FC}" type="sibTrans" cxnId="{98FB2B76-0139-41AC-ABC7-390BA269F2E9}">
      <dgm:prSet/>
      <dgm:spPr/>
      <dgm:t>
        <a:bodyPr/>
        <a:lstStyle/>
        <a:p>
          <a:endParaRPr lang="ru-RU"/>
        </a:p>
      </dgm:t>
    </dgm:pt>
    <dgm:pt modelId="{0A5ADE01-3C83-4C4F-8B3D-C81A0CE81D8F}" type="parTrans" cxnId="{98FB2B76-0139-41AC-ABC7-390BA269F2E9}">
      <dgm:prSet/>
      <dgm:spPr/>
      <dgm:t>
        <a:bodyPr/>
        <a:lstStyle/>
        <a:p>
          <a:endParaRPr lang="ru-RU"/>
        </a:p>
      </dgm:t>
    </dgm:pt>
    <dgm:pt modelId="{F18CC789-6CA3-4050-BB15-B9B5BBB97832}" type="pres">
      <dgm:prSet presAssocID="{754912D3-7244-4268-AA14-25E8298789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316E1-6815-4DA5-8410-F54D63DC375F}" type="pres">
      <dgm:prSet presAssocID="{9B152C88-3521-4FC3-852E-8BD1E3AF093B}" presName="compNode" presStyleCnt="0"/>
      <dgm:spPr/>
    </dgm:pt>
    <dgm:pt modelId="{C732B657-1E53-4AEF-AEB2-AA551A1779A1}" type="pres">
      <dgm:prSet presAssocID="{9B152C88-3521-4FC3-852E-8BD1E3AF093B}" presName="pictRect" presStyleLbl="node1" presStyleIdx="0" presStyleCnt="3" custScaleX="100084" custScaleY="98403" custLinFactY="26112" custLinFactNeighborX="63164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FD0957-074B-4D1B-87A5-FFFFB3D46615}" type="pres">
      <dgm:prSet presAssocID="{9B152C88-3521-4FC3-852E-8BD1E3AF093B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E8415-3E85-46B3-9358-4BACA78A938F}" type="pres">
      <dgm:prSet presAssocID="{22CCA656-A7A5-474F-B6D2-1F7E5B787B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87B0CE-E211-4934-882F-945D4A32A6D6}" type="pres">
      <dgm:prSet presAssocID="{F5152E00-B472-4715-982C-2E3F3BFDD321}" presName="compNode" presStyleCnt="0"/>
      <dgm:spPr/>
    </dgm:pt>
    <dgm:pt modelId="{8AA37BAE-1785-4239-A223-B7907A067841}" type="pres">
      <dgm:prSet presAssocID="{F5152E00-B472-4715-982C-2E3F3BFDD321}" presName="pictRect" presStyleLbl="node1" presStyleIdx="1" presStyleCnt="3" custScaleX="105824" custScaleY="98473" custLinFactX="-41779" custLinFactNeighborX="-100000" custLinFactNeighborY="114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36BCA5-73C6-49B8-8360-D4EF62EFFA91}" type="pres">
      <dgm:prSet presAssocID="{F5152E00-B472-4715-982C-2E3F3BFDD32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80090-8EAC-448E-8277-18CD95D2B9A0}" type="pres">
      <dgm:prSet presAssocID="{770E269B-E280-407F-BC53-16BCAB38B0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CEE836-B2AD-43B4-B9AB-92CF4868A47B}" type="pres">
      <dgm:prSet presAssocID="{CA023D74-B47F-42E9-8CAE-EDF446A4F9F3}" presName="compNode" presStyleCnt="0"/>
      <dgm:spPr/>
    </dgm:pt>
    <dgm:pt modelId="{3DB9E572-E340-43EA-BDC4-C28F5B32639C}" type="pres">
      <dgm:prSet presAssocID="{CA023D74-B47F-42E9-8CAE-EDF446A4F9F3}" presName="pictRect" presStyleLbl="node1" presStyleIdx="2" presStyleCnt="3" custScaleX="108225" custScaleY="96395" custLinFactY="-56192" custLinFactNeighborX="9627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05B5C8-5222-41CC-A57F-98C55282F5C8}" type="pres">
      <dgm:prSet presAssocID="{CA023D74-B47F-42E9-8CAE-EDF446A4F9F3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5CA2D-49AE-492A-8A04-C072BCDF0125}" srcId="{754912D3-7244-4268-AA14-25E829878916}" destId="{9B152C88-3521-4FC3-852E-8BD1E3AF093B}" srcOrd="0" destOrd="0" parTransId="{BC42E4A4-932C-42B7-9D65-A6D6FEF0E270}" sibTransId="{22CCA656-A7A5-474F-B6D2-1F7E5B787B72}"/>
    <dgm:cxn modelId="{0F0B4D2B-53AD-4AAC-B30F-EFF402801A4A}" type="presOf" srcId="{770E269B-E280-407F-BC53-16BCAB38B0FC}" destId="{1C680090-8EAC-448E-8277-18CD95D2B9A0}" srcOrd="0" destOrd="0" presId="urn:microsoft.com/office/officeart/2005/8/layout/pList1"/>
    <dgm:cxn modelId="{04A82BEE-4F80-425F-87B7-1394DC8CFFBC}" type="presOf" srcId="{754912D3-7244-4268-AA14-25E829878916}" destId="{F18CC789-6CA3-4050-BB15-B9B5BBB97832}" srcOrd="0" destOrd="0" presId="urn:microsoft.com/office/officeart/2005/8/layout/pList1"/>
    <dgm:cxn modelId="{9A46A6DD-4775-46B9-9011-FC3E6DFB363A}" type="presOf" srcId="{CA023D74-B47F-42E9-8CAE-EDF446A4F9F3}" destId="{A105B5C8-5222-41CC-A57F-98C55282F5C8}" srcOrd="0" destOrd="0" presId="urn:microsoft.com/office/officeart/2005/8/layout/pList1"/>
    <dgm:cxn modelId="{5C5F6E81-8F2D-4F6A-AB93-B1D1E0F34A0F}" type="presOf" srcId="{9B152C88-3521-4FC3-852E-8BD1E3AF093B}" destId="{10FD0957-074B-4D1B-87A5-FFFFB3D46615}" srcOrd="0" destOrd="0" presId="urn:microsoft.com/office/officeart/2005/8/layout/pList1"/>
    <dgm:cxn modelId="{98FB2B76-0139-41AC-ABC7-390BA269F2E9}" srcId="{754912D3-7244-4268-AA14-25E829878916}" destId="{F5152E00-B472-4715-982C-2E3F3BFDD321}" srcOrd="1" destOrd="0" parTransId="{0A5ADE01-3C83-4C4F-8B3D-C81A0CE81D8F}" sibTransId="{770E269B-E280-407F-BC53-16BCAB38B0FC}"/>
    <dgm:cxn modelId="{EAFA4D7C-516B-4869-BEA3-43E55DEB3F02}" type="presOf" srcId="{F5152E00-B472-4715-982C-2E3F3BFDD321}" destId="{4636BCA5-73C6-49B8-8360-D4EF62EFFA91}" srcOrd="0" destOrd="0" presId="urn:microsoft.com/office/officeart/2005/8/layout/pList1"/>
    <dgm:cxn modelId="{3680735D-D514-45AE-A330-B416741BF40A}" srcId="{754912D3-7244-4268-AA14-25E829878916}" destId="{CA023D74-B47F-42E9-8CAE-EDF446A4F9F3}" srcOrd="2" destOrd="0" parTransId="{CC534CC6-09DD-4FE6-9102-E04215AC68D9}" sibTransId="{EF6972EE-52A3-459D-B07E-1C60892FF8EC}"/>
    <dgm:cxn modelId="{EAC9FE3D-E0E6-45EA-B84B-EB5DAE53ACF0}" type="presOf" srcId="{22CCA656-A7A5-474F-B6D2-1F7E5B787B72}" destId="{E6FE8415-3E85-46B3-9358-4BACA78A938F}" srcOrd="0" destOrd="0" presId="urn:microsoft.com/office/officeart/2005/8/layout/pList1"/>
    <dgm:cxn modelId="{1F80D59A-C852-438F-8BEE-2F6629295F91}" type="presParOf" srcId="{F18CC789-6CA3-4050-BB15-B9B5BBB97832}" destId="{8B6316E1-6815-4DA5-8410-F54D63DC375F}" srcOrd="0" destOrd="0" presId="urn:microsoft.com/office/officeart/2005/8/layout/pList1"/>
    <dgm:cxn modelId="{E2F2764B-C933-48E6-AA1D-08641A823B3C}" type="presParOf" srcId="{8B6316E1-6815-4DA5-8410-F54D63DC375F}" destId="{C732B657-1E53-4AEF-AEB2-AA551A1779A1}" srcOrd="0" destOrd="0" presId="urn:microsoft.com/office/officeart/2005/8/layout/pList1"/>
    <dgm:cxn modelId="{494BC2E5-9172-48F5-B9F6-547694DAC144}" type="presParOf" srcId="{8B6316E1-6815-4DA5-8410-F54D63DC375F}" destId="{10FD0957-074B-4D1B-87A5-FFFFB3D46615}" srcOrd="1" destOrd="0" presId="urn:microsoft.com/office/officeart/2005/8/layout/pList1"/>
    <dgm:cxn modelId="{1A35DBB0-97AB-42FC-A5A6-FE2116A31C70}" type="presParOf" srcId="{F18CC789-6CA3-4050-BB15-B9B5BBB97832}" destId="{E6FE8415-3E85-46B3-9358-4BACA78A938F}" srcOrd="1" destOrd="0" presId="urn:microsoft.com/office/officeart/2005/8/layout/pList1"/>
    <dgm:cxn modelId="{86C5B4AF-1FB7-4264-85F2-848523F9D881}" type="presParOf" srcId="{F18CC789-6CA3-4050-BB15-B9B5BBB97832}" destId="{5387B0CE-E211-4934-882F-945D4A32A6D6}" srcOrd="2" destOrd="0" presId="urn:microsoft.com/office/officeart/2005/8/layout/pList1"/>
    <dgm:cxn modelId="{81BBCB1C-639D-476C-A0F5-881702203A89}" type="presParOf" srcId="{5387B0CE-E211-4934-882F-945D4A32A6D6}" destId="{8AA37BAE-1785-4239-A223-B7907A067841}" srcOrd="0" destOrd="0" presId="urn:microsoft.com/office/officeart/2005/8/layout/pList1"/>
    <dgm:cxn modelId="{9D61FFA5-89B7-49A4-8042-6DBA67E0032B}" type="presParOf" srcId="{5387B0CE-E211-4934-882F-945D4A32A6D6}" destId="{4636BCA5-73C6-49B8-8360-D4EF62EFFA91}" srcOrd="1" destOrd="0" presId="urn:microsoft.com/office/officeart/2005/8/layout/pList1"/>
    <dgm:cxn modelId="{01A2E854-E950-4B38-A60A-79BDFA9F0BA4}" type="presParOf" srcId="{F18CC789-6CA3-4050-BB15-B9B5BBB97832}" destId="{1C680090-8EAC-448E-8277-18CD95D2B9A0}" srcOrd="3" destOrd="0" presId="urn:microsoft.com/office/officeart/2005/8/layout/pList1"/>
    <dgm:cxn modelId="{15C5A109-A709-4472-B563-B92C3B255430}" type="presParOf" srcId="{F18CC789-6CA3-4050-BB15-B9B5BBB97832}" destId="{99CEE836-B2AD-43B4-B9AB-92CF4868A47B}" srcOrd="4" destOrd="0" presId="urn:microsoft.com/office/officeart/2005/8/layout/pList1"/>
    <dgm:cxn modelId="{1AE60A4C-602B-43E7-8BC9-DBD3FBFE1221}" type="presParOf" srcId="{99CEE836-B2AD-43B4-B9AB-92CF4868A47B}" destId="{3DB9E572-E340-43EA-BDC4-C28F5B32639C}" srcOrd="0" destOrd="0" presId="urn:microsoft.com/office/officeart/2005/8/layout/pList1"/>
    <dgm:cxn modelId="{95853C9E-8D35-4295-AA10-2E7FA0371AA9}" type="presParOf" srcId="{99CEE836-B2AD-43B4-B9AB-92CF4868A47B}" destId="{A105B5C8-5222-41CC-A57F-98C55282F5C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73E16-6B44-41C5-AE46-EBD7E832010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56FEE-BA69-4639-B05F-74A60DD49493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0DE727E7-FB5D-478D-9D63-AEF5CB6E7E4F}" type="parTrans" cxnId="{6BED36B8-D8EB-45AA-9A6B-50DBB70B0D87}">
      <dgm:prSet/>
      <dgm:spPr/>
      <dgm:t>
        <a:bodyPr/>
        <a:lstStyle/>
        <a:p>
          <a:endParaRPr lang="ru-RU"/>
        </a:p>
      </dgm:t>
    </dgm:pt>
    <dgm:pt modelId="{9ED7A42B-C90A-44D6-B463-19D87A14024B}" type="sibTrans" cxnId="{6BED36B8-D8EB-45AA-9A6B-50DBB70B0D87}">
      <dgm:prSet/>
      <dgm:spPr/>
      <dgm:t>
        <a:bodyPr/>
        <a:lstStyle/>
        <a:p>
          <a:endParaRPr lang="ru-RU"/>
        </a:p>
      </dgm:t>
    </dgm:pt>
    <dgm:pt modelId="{39D05907-C1D8-4538-9E9B-A15E0CC7C281}">
      <dgm:prSet phldrT="[Текст]" phldr="1" custT="1"/>
      <dgm:spPr/>
      <dgm:t>
        <a:bodyPr/>
        <a:lstStyle/>
        <a:p>
          <a:endParaRPr lang="ru-RU" sz="400" baseline="0" dirty="0"/>
        </a:p>
      </dgm:t>
    </dgm:pt>
    <dgm:pt modelId="{D006AC9C-57CC-488E-9981-CF0FE2AA937C}" type="parTrans" cxnId="{1D31A7DC-2573-451D-964C-EC8529CDA12B}">
      <dgm:prSet/>
      <dgm:spPr/>
      <dgm:t>
        <a:bodyPr/>
        <a:lstStyle/>
        <a:p>
          <a:endParaRPr lang="ru-RU"/>
        </a:p>
      </dgm:t>
    </dgm:pt>
    <dgm:pt modelId="{5AC61951-FF38-4D84-BB4F-CD4B28DBEB91}" type="sibTrans" cxnId="{1D31A7DC-2573-451D-964C-EC8529CDA12B}">
      <dgm:prSet/>
      <dgm:spPr/>
      <dgm:t>
        <a:bodyPr/>
        <a:lstStyle/>
        <a:p>
          <a:endParaRPr lang="ru-RU"/>
        </a:p>
      </dgm:t>
    </dgm:pt>
    <dgm:pt modelId="{4E557AFF-98CD-4EBD-87E5-4B237E5D813C}" type="pres">
      <dgm:prSet presAssocID="{CEB73E16-6B44-41C5-AE46-EBD7E83201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13B58-09A8-49B1-8FC6-F3C6126B7E96}" type="pres">
      <dgm:prSet presAssocID="{73F56FEE-BA69-4639-B05F-74A60DD49493}" presName="compNode" presStyleCnt="0"/>
      <dgm:spPr/>
    </dgm:pt>
    <dgm:pt modelId="{1653AC92-4CDC-4183-B47A-11629EE34BA5}" type="pres">
      <dgm:prSet presAssocID="{73F56FEE-BA69-4639-B05F-74A60DD49493}" presName="pictRect" presStyleLbl="node1" presStyleIdx="0" presStyleCnt="2" custScaleX="127084" custScaleY="126776" custLinFactNeighborX="-57829" custLinFactNeighborY="54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22CBC803-00DD-4564-94B9-0AFFAB9B118D}" type="pres">
      <dgm:prSet presAssocID="{73F56FEE-BA69-4639-B05F-74A60DD49493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0CF72-7462-4542-9810-2B739EA9464A}" type="pres">
      <dgm:prSet presAssocID="{9ED7A42B-C90A-44D6-B463-19D87A1402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7F019B0-3970-4D97-AA6C-13CDE39B4113}" type="pres">
      <dgm:prSet presAssocID="{39D05907-C1D8-4538-9E9B-A15E0CC7C281}" presName="compNode" presStyleCnt="0"/>
      <dgm:spPr/>
    </dgm:pt>
    <dgm:pt modelId="{093E31AF-D131-4CBC-9106-86A643B85D67}" type="pres">
      <dgm:prSet presAssocID="{39D05907-C1D8-4538-9E9B-A15E0CC7C281}" presName="pictRect" presStyleLbl="node1" presStyleIdx="1" presStyleCnt="2" custScaleX="131296" custScaleY="118256" custLinFactNeighborX="50134" custLinFactNeighborY="54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CF786708-45FB-4C1C-A59B-6DEF15C8F9CE}" type="pres">
      <dgm:prSet presAssocID="{39D05907-C1D8-4538-9E9B-A15E0CC7C281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1A7DC-2573-451D-964C-EC8529CDA12B}" srcId="{CEB73E16-6B44-41C5-AE46-EBD7E8320105}" destId="{39D05907-C1D8-4538-9E9B-A15E0CC7C281}" srcOrd="1" destOrd="0" parTransId="{D006AC9C-57CC-488E-9981-CF0FE2AA937C}" sibTransId="{5AC61951-FF38-4D84-BB4F-CD4B28DBEB91}"/>
    <dgm:cxn modelId="{6BED36B8-D8EB-45AA-9A6B-50DBB70B0D87}" srcId="{CEB73E16-6B44-41C5-AE46-EBD7E8320105}" destId="{73F56FEE-BA69-4639-B05F-74A60DD49493}" srcOrd="0" destOrd="0" parTransId="{0DE727E7-FB5D-478D-9D63-AEF5CB6E7E4F}" sibTransId="{9ED7A42B-C90A-44D6-B463-19D87A14024B}"/>
    <dgm:cxn modelId="{D36115CA-F3E4-448D-BA8C-1589DD817411}" type="presOf" srcId="{CEB73E16-6B44-41C5-AE46-EBD7E8320105}" destId="{4E557AFF-98CD-4EBD-87E5-4B237E5D813C}" srcOrd="0" destOrd="0" presId="urn:microsoft.com/office/officeart/2005/8/layout/pList1"/>
    <dgm:cxn modelId="{EF30B651-E519-4BCA-A072-2ED9369F90D7}" type="presOf" srcId="{39D05907-C1D8-4538-9E9B-A15E0CC7C281}" destId="{CF786708-45FB-4C1C-A59B-6DEF15C8F9CE}" srcOrd="0" destOrd="0" presId="urn:microsoft.com/office/officeart/2005/8/layout/pList1"/>
    <dgm:cxn modelId="{EB9D8E31-55D3-4141-9EBA-E49ACB8276E5}" type="presOf" srcId="{73F56FEE-BA69-4639-B05F-74A60DD49493}" destId="{22CBC803-00DD-4564-94B9-0AFFAB9B118D}" srcOrd="0" destOrd="0" presId="urn:microsoft.com/office/officeart/2005/8/layout/pList1"/>
    <dgm:cxn modelId="{FB26C829-24F5-4F64-91F4-37AE94B2E865}" type="presOf" srcId="{9ED7A42B-C90A-44D6-B463-19D87A14024B}" destId="{E3E0CF72-7462-4542-9810-2B739EA9464A}" srcOrd="0" destOrd="0" presId="urn:microsoft.com/office/officeart/2005/8/layout/pList1"/>
    <dgm:cxn modelId="{18552387-C6EE-44B2-A26E-7CFADA12F3BC}" type="presParOf" srcId="{4E557AFF-98CD-4EBD-87E5-4B237E5D813C}" destId="{C6C13B58-09A8-49B1-8FC6-F3C6126B7E96}" srcOrd="0" destOrd="0" presId="urn:microsoft.com/office/officeart/2005/8/layout/pList1"/>
    <dgm:cxn modelId="{9C68D7D6-88F9-4E7F-BB89-76D0F883A5D4}" type="presParOf" srcId="{C6C13B58-09A8-49B1-8FC6-F3C6126B7E96}" destId="{1653AC92-4CDC-4183-B47A-11629EE34BA5}" srcOrd="0" destOrd="0" presId="urn:microsoft.com/office/officeart/2005/8/layout/pList1"/>
    <dgm:cxn modelId="{E6A80402-DCD7-48FE-AEFF-137A0A15F3C3}" type="presParOf" srcId="{C6C13B58-09A8-49B1-8FC6-F3C6126B7E96}" destId="{22CBC803-00DD-4564-94B9-0AFFAB9B118D}" srcOrd="1" destOrd="0" presId="urn:microsoft.com/office/officeart/2005/8/layout/pList1"/>
    <dgm:cxn modelId="{11B59EB3-6592-4F7D-8A15-A1C363C9B233}" type="presParOf" srcId="{4E557AFF-98CD-4EBD-87E5-4B237E5D813C}" destId="{E3E0CF72-7462-4542-9810-2B739EA9464A}" srcOrd="1" destOrd="0" presId="urn:microsoft.com/office/officeart/2005/8/layout/pList1"/>
    <dgm:cxn modelId="{A88F93F9-C345-4036-ABA7-9F93C9E9390B}" type="presParOf" srcId="{4E557AFF-98CD-4EBD-87E5-4B237E5D813C}" destId="{E7F019B0-3970-4D97-AA6C-13CDE39B4113}" srcOrd="2" destOrd="0" presId="urn:microsoft.com/office/officeart/2005/8/layout/pList1"/>
    <dgm:cxn modelId="{B73B6731-AFD1-4004-844F-C51C87ABD736}" type="presParOf" srcId="{E7F019B0-3970-4D97-AA6C-13CDE39B4113}" destId="{093E31AF-D131-4CBC-9106-86A643B85D67}" srcOrd="0" destOrd="0" presId="urn:microsoft.com/office/officeart/2005/8/layout/pList1"/>
    <dgm:cxn modelId="{0F8D52A4-DB8B-4D1C-856B-3ED4AC16BCBB}" type="presParOf" srcId="{E7F019B0-3970-4D97-AA6C-13CDE39B4113}" destId="{CF786708-45FB-4C1C-A59B-6DEF15C8F9C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068CF-6819-4B6F-8C65-14A92543B03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D42E97-AC43-48FC-9AF4-E2DA7F639C26}">
      <dgm:prSet phldrT="[Текст]" phldr="1" custT="1"/>
      <dgm:spPr/>
      <dgm:t>
        <a:bodyPr/>
        <a:lstStyle/>
        <a:p>
          <a:endParaRPr lang="ru-RU" sz="600" baseline="0" dirty="0"/>
        </a:p>
      </dgm:t>
    </dgm:pt>
    <dgm:pt modelId="{045E0821-030F-4846-9188-FCBE8AD28FBF}" type="parTrans" cxnId="{97D1C7A1-0854-4336-918F-8C22C9067610}">
      <dgm:prSet/>
      <dgm:spPr/>
      <dgm:t>
        <a:bodyPr/>
        <a:lstStyle/>
        <a:p>
          <a:endParaRPr lang="ru-RU"/>
        </a:p>
      </dgm:t>
    </dgm:pt>
    <dgm:pt modelId="{376CF170-27F4-4B6F-B70A-D8F5880DCC32}" type="sibTrans" cxnId="{97D1C7A1-0854-4336-918F-8C22C9067610}">
      <dgm:prSet/>
      <dgm:spPr/>
      <dgm:t>
        <a:bodyPr/>
        <a:lstStyle/>
        <a:p>
          <a:endParaRPr lang="ru-RU"/>
        </a:p>
      </dgm:t>
    </dgm:pt>
    <dgm:pt modelId="{2DDDD7B4-C4F7-4C90-8FE8-DBCD2172F6E7}">
      <dgm:prSet phldrT="[Текст]" phldr="1" custT="1"/>
      <dgm:spPr/>
      <dgm:t>
        <a:bodyPr/>
        <a:lstStyle/>
        <a:p>
          <a:endParaRPr lang="ru-RU" sz="600" baseline="0" dirty="0"/>
        </a:p>
      </dgm:t>
    </dgm:pt>
    <dgm:pt modelId="{5B6F5047-64F0-47F4-A927-3DED47113E90}" type="sibTrans" cxnId="{2CF348DB-9BB2-45AC-B425-B2037E7D0C3D}">
      <dgm:prSet/>
      <dgm:spPr/>
      <dgm:t>
        <a:bodyPr/>
        <a:lstStyle/>
        <a:p>
          <a:endParaRPr lang="ru-RU"/>
        </a:p>
      </dgm:t>
    </dgm:pt>
    <dgm:pt modelId="{A98EBB3B-EB14-4813-A160-A110A85D0C53}" type="parTrans" cxnId="{2CF348DB-9BB2-45AC-B425-B2037E7D0C3D}">
      <dgm:prSet/>
      <dgm:spPr/>
      <dgm:t>
        <a:bodyPr/>
        <a:lstStyle/>
        <a:p>
          <a:endParaRPr lang="ru-RU"/>
        </a:p>
      </dgm:t>
    </dgm:pt>
    <dgm:pt modelId="{4D829DAE-A795-4255-B5CE-5C310863A1EF}" type="pres">
      <dgm:prSet presAssocID="{B5B068CF-6819-4B6F-8C65-14A92543B0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B486F-8F54-44B8-965E-1270234F11C3}" type="pres">
      <dgm:prSet presAssocID="{3BD42E97-AC43-48FC-9AF4-E2DA7F639C26}" presName="compNode" presStyleCnt="0"/>
      <dgm:spPr/>
    </dgm:pt>
    <dgm:pt modelId="{6952C1D4-BB5E-46F9-86E0-1D18724C5814}" type="pres">
      <dgm:prSet presAssocID="{3BD42E97-AC43-48FC-9AF4-E2DA7F639C26}" presName="pictRect" presStyleLbl="node1" presStyleIdx="0" presStyleCnt="2" custScaleX="84716" custScaleY="87020" custLinFactNeighborX="-5745" custLinFactNeighborY="158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73EAECC2-36E6-4419-A7B0-3073CB458701}" type="pres">
      <dgm:prSet presAssocID="{3BD42E97-AC43-48FC-9AF4-E2DA7F639C26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A63C6-DF36-49BC-8643-CC237AB99867}" type="pres">
      <dgm:prSet presAssocID="{376CF170-27F4-4B6F-B70A-D8F5880DCC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5BEDB6-65F2-4578-8BD8-A6B0FEE27904}" type="pres">
      <dgm:prSet presAssocID="{2DDDD7B4-C4F7-4C90-8FE8-DBCD2172F6E7}" presName="compNode" presStyleCnt="0"/>
      <dgm:spPr/>
    </dgm:pt>
    <dgm:pt modelId="{A1EA1C35-4B4E-421E-819A-DBD30054EED0}" type="pres">
      <dgm:prSet presAssocID="{2DDDD7B4-C4F7-4C90-8FE8-DBCD2172F6E7}" presName="pictRect" presStyleLbl="node1" presStyleIdx="1" presStyleCnt="2" custScaleX="92542" custScaleY="82283" custLinFactNeighborX="1746" custLinFactNeighborY="189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83C03F9-5B9B-4BF3-88A4-1E5671057D88}" type="pres">
      <dgm:prSet presAssocID="{2DDDD7B4-C4F7-4C90-8FE8-DBCD2172F6E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348DB-9BB2-45AC-B425-B2037E7D0C3D}" srcId="{B5B068CF-6819-4B6F-8C65-14A92543B03F}" destId="{2DDDD7B4-C4F7-4C90-8FE8-DBCD2172F6E7}" srcOrd="1" destOrd="0" parTransId="{A98EBB3B-EB14-4813-A160-A110A85D0C53}" sibTransId="{5B6F5047-64F0-47F4-A927-3DED47113E90}"/>
    <dgm:cxn modelId="{822D5A10-80CA-472E-A8C6-393F7C4A8823}" type="presOf" srcId="{2DDDD7B4-C4F7-4C90-8FE8-DBCD2172F6E7}" destId="{E83C03F9-5B9B-4BF3-88A4-1E5671057D88}" srcOrd="0" destOrd="0" presId="urn:microsoft.com/office/officeart/2005/8/layout/pList1"/>
    <dgm:cxn modelId="{895071FA-8AF9-4163-ADF9-FE0DB5DF1CF3}" type="presOf" srcId="{376CF170-27F4-4B6F-B70A-D8F5880DCC32}" destId="{855A63C6-DF36-49BC-8643-CC237AB99867}" srcOrd="0" destOrd="0" presId="urn:microsoft.com/office/officeart/2005/8/layout/pList1"/>
    <dgm:cxn modelId="{086E847D-65D2-4574-AF65-314C635E0BA5}" type="presOf" srcId="{B5B068CF-6819-4B6F-8C65-14A92543B03F}" destId="{4D829DAE-A795-4255-B5CE-5C310863A1EF}" srcOrd="0" destOrd="0" presId="urn:microsoft.com/office/officeart/2005/8/layout/pList1"/>
    <dgm:cxn modelId="{97D1C7A1-0854-4336-918F-8C22C9067610}" srcId="{B5B068CF-6819-4B6F-8C65-14A92543B03F}" destId="{3BD42E97-AC43-48FC-9AF4-E2DA7F639C26}" srcOrd="0" destOrd="0" parTransId="{045E0821-030F-4846-9188-FCBE8AD28FBF}" sibTransId="{376CF170-27F4-4B6F-B70A-D8F5880DCC32}"/>
    <dgm:cxn modelId="{2778DF69-0383-4C9C-AABB-762B190E8BB3}" type="presOf" srcId="{3BD42E97-AC43-48FC-9AF4-E2DA7F639C26}" destId="{73EAECC2-36E6-4419-A7B0-3073CB458701}" srcOrd="0" destOrd="0" presId="urn:microsoft.com/office/officeart/2005/8/layout/pList1"/>
    <dgm:cxn modelId="{DE5B5728-8B2B-4044-AA15-60608BF09ADD}" type="presParOf" srcId="{4D829DAE-A795-4255-B5CE-5C310863A1EF}" destId="{2BCB486F-8F54-44B8-965E-1270234F11C3}" srcOrd="0" destOrd="0" presId="urn:microsoft.com/office/officeart/2005/8/layout/pList1"/>
    <dgm:cxn modelId="{DE67EEFF-462F-45EA-89E5-88CF22FF3744}" type="presParOf" srcId="{2BCB486F-8F54-44B8-965E-1270234F11C3}" destId="{6952C1D4-BB5E-46F9-86E0-1D18724C5814}" srcOrd="0" destOrd="0" presId="urn:microsoft.com/office/officeart/2005/8/layout/pList1"/>
    <dgm:cxn modelId="{ED64B394-6B34-4E6D-92AA-0AA465101432}" type="presParOf" srcId="{2BCB486F-8F54-44B8-965E-1270234F11C3}" destId="{73EAECC2-36E6-4419-A7B0-3073CB458701}" srcOrd="1" destOrd="0" presId="urn:microsoft.com/office/officeart/2005/8/layout/pList1"/>
    <dgm:cxn modelId="{857BA84E-38DB-4020-857A-A700DD028356}" type="presParOf" srcId="{4D829DAE-A795-4255-B5CE-5C310863A1EF}" destId="{855A63C6-DF36-49BC-8643-CC237AB99867}" srcOrd="1" destOrd="0" presId="urn:microsoft.com/office/officeart/2005/8/layout/pList1"/>
    <dgm:cxn modelId="{FE27009B-136D-488C-832F-A586D9A6191F}" type="presParOf" srcId="{4D829DAE-A795-4255-B5CE-5C310863A1EF}" destId="{B85BEDB6-65F2-4578-8BD8-A6B0FEE27904}" srcOrd="2" destOrd="0" presId="urn:microsoft.com/office/officeart/2005/8/layout/pList1"/>
    <dgm:cxn modelId="{47073AAC-6981-4DDC-9C3F-62B89EFE7445}" type="presParOf" srcId="{B85BEDB6-65F2-4578-8BD8-A6B0FEE27904}" destId="{A1EA1C35-4B4E-421E-819A-DBD30054EED0}" srcOrd="0" destOrd="0" presId="urn:microsoft.com/office/officeart/2005/8/layout/pList1"/>
    <dgm:cxn modelId="{DC7BB065-B0BF-41ED-A544-3C941C7DEEC9}" type="presParOf" srcId="{B85BEDB6-65F2-4578-8BD8-A6B0FEE27904}" destId="{E83C03F9-5B9B-4BF3-88A4-1E5671057D8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BABE9-87F8-4AFD-8B79-E7D7A5F4C41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EC830-3042-497A-80CA-1663735F6629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17255B5F-A2B8-4F50-823B-32DAE1DC0866}" type="parTrans" cxnId="{355ED28E-1187-4BA3-AEA7-D6962204E563}">
      <dgm:prSet/>
      <dgm:spPr/>
      <dgm:t>
        <a:bodyPr/>
        <a:lstStyle/>
        <a:p>
          <a:endParaRPr lang="ru-RU"/>
        </a:p>
      </dgm:t>
    </dgm:pt>
    <dgm:pt modelId="{6A533D28-B415-43D1-B137-E4D010765859}" type="sibTrans" cxnId="{355ED28E-1187-4BA3-AEA7-D6962204E563}">
      <dgm:prSet/>
      <dgm:spPr/>
      <dgm:t>
        <a:bodyPr/>
        <a:lstStyle/>
        <a:p>
          <a:endParaRPr lang="ru-RU"/>
        </a:p>
      </dgm:t>
    </dgm:pt>
    <dgm:pt modelId="{A257541D-B9C8-45DD-807C-EEAF10A4B051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F6CD1507-5CA2-4620-8E35-11E11BFF0469}" type="parTrans" cxnId="{ED09DAF1-E812-4E9B-90F0-A76AD903F770}">
      <dgm:prSet/>
      <dgm:spPr/>
      <dgm:t>
        <a:bodyPr/>
        <a:lstStyle/>
        <a:p>
          <a:endParaRPr lang="ru-RU"/>
        </a:p>
      </dgm:t>
    </dgm:pt>
    <dgm:pt modelId="{1A72C9E0-8146-498D-BA41-157EA0F55496}" type="sibTrans" cxnId="{ED09DAF1-E812-4E9B-90F0-A76AD903F770}">
      <dgm:prSet/>
      <dgm:spPr/>
      <dgm:t>
        <a:bodyPr/>
        <a:lstStyle/>
        <a:p>
          <a:endParaRPr lang="ru-RU"/>
        </a:p>
      </dgm:t>
    </dgm:pt>
    <dgm:pt modelId="{737B8E64-A40A-4447-907D-153679C66173}" type="pres">
      <dgm:prSet presAssocID="{C06BABE9-87F8-4AFD-8B79-E7D7A5F4C4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48BBA-B7B3-447B-B281-BC12FFC539F6}" type="pres">
      <dgm:prSet presAssocID="{110EC830-3042-497A-80CA-1663735F6629}" presName="compNode" presStyleCnt="0"/>
      <dgm:spPr/>
    </dgm:pt>
    <dgm:pt modelId="{4FC11FE2-B9F0-4E50-89C4-8BFF6F2B962F}" type="pres">
      <dgm:prSet presAssocID="{110EC830-3042-497A-80CA-1663735F6629}" presName="pictRect" presStyleLbl="node1" presStyleIdx="0" presStyleCnt="2" custScaleX="122635" custScaleY="112782" custLinFactNeighborX="-331" custLinFactNeighborY="-361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F715DBE6-34F0-4F22-8A36-AF764FDF61BE}" type="pres">
      <dgm:prSet presAssocID="{110EC830-3042-497A-80CA-1663735F6629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D54D-D55C-4430-BAE6-AFE5DB17760B}" type="pres">
      <dgm:prSet presAssocID="{6A533D28-B415-43D1-B137-E4D0107658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61809F-F635-4921-A43B-289F1EF57D4E}" type="pres">
      <dgm:prSet presAssocID="{A257541D-B9C8-45DD-807C-EEAF10A4B051}" presName="compNode" presStyleCnt="0"/>
      <dgm:spPr/>
    </dgm:pt>
    <dgm:pt modelId="{AE1C8E1A-BCEE-40C4-A413-0F051F011E2D}" type="pres">
      <dgm:prSet presAssocID="{A257541D-B9C8-45DD-807C-EEAF10A4B051}" presName="pictRect" presStyleLbl="node1" presStyleIdx="1" presStyleCnt="2" custScaleX="120369" custScaleY="108779" custLinFactNeighborX="-3732" custLinFactNeighborY="8604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6979D532-B36D-4D0C-9D9A-423C14386622}" type="pres">
      <dgm:prSet presAssocID="{A257541D-B9C8-45DD-807C-EEAF10A4B051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4FF89-552F-438B-9F83-366261782CE9}" type="presOf" srcId="{A257541D-B9C8-45DD-807C-EEAF10A4B051}" destId="{6979D532-B36D-4D0C-9D9A-423C14386622}" srcOrd="0" destOrd="0" presId="urn:microsoft.com/office/officeart/2005/8/layout/pList1"/>
    <dgm:cxn modelId="{355ED28E-1187-4BA3-AEA7-D6962204E563}" srcId="{C06BABE9-87F8-4AFD-8B79-E7D7A5F4C418}" destId="{110EC830-3042-497A-80CA-1663735F6629}" srcOrd="0" destOrd="0" parTransId="{17255B5F-A2B8-4F50-823B-32DAE1DC0866}" sibTransId="{6A533D28-B415-43D1-B137-E4D010765859}"/>
    <dgm:cxn modelId="{5F2B6B81-CE28-4A6D-8ACE-C99F5CE26F62}" type="presOf" srcId="{C06BABE9-87F8-4AFD-8B79-E7D7A5F4C418}" destId="{737B8E64-A40A-4447-907D-153679C66173}" srcOrd="0" destOrd="0" presId="urn:microsoft.com/office/officeart/2005/8/layout/pList1"/>
    <dgm:cxn modelId="{234F15ED-FD65-48E3-852C-FB0A743574D2}" type="presOf" srcId="{110EC830-3042-497A-80CA-1663735F6629}" destId="{F715DBE6-34F0-4F22-8A36-AF764FDF61BE}" srcOrd="0" destOrd="0" presId="urn:microsoft.com/office/officeart/2005/8/layout/pList1"/>
    <dgm:cxn modelId="{66691DCA-1C74-4AA7-A7D4-2272C4472090}" type="presOf" srcId="{6A533D28-B415-43D1-B137-E4D010765859}" destId="{4297D54D-D55C-4430-BAE6-AFE5DB17760B}" srcOrd="0" destOrd="0" presId="urn:microsoft.com/office/officeart/2005/8/layout/pList1"/>
    <dgm:cxn modelId="{ED09DAF1-E812-4E9B-90F0-A76AD903F770}" srcId="{C06BABE9-87F8-4AFD-8B79-E7D7A5F4C418}" destId="{A257541D-B9C8-45DD-807C-EEAF10A4B051}" srcOrd="1" destOrd="0" parTransId="{F6CD1507-5CA2-4620-8E35-11E11BFF0469}" sibTransId="{1A72C9E0-8146-498D-BA41-157EA0F55496}"/>
    <dgm:cxn modelId="{3EB65511-1507-42F1-B0AA-86DE00F76354}" type="presParOf" srcId="{737B8E64-A40A-4447-907D-153679C66173}" destId="{F3548BBA-B7B3-447B-B281-BC12FFC539F6}" srcOrd="0" destOrd="0" presId="urn:microsoft.com/office/officeart/2005/8/layout/pList1"/>
    <dgm:cxn modelId="{361782DF-5539-4623-9601-3AB579E00EDD}" type="presParOf" srcId="{F3548BBA-B7B3-447B-B281-BC12FFC539F6}" destId="{4FC11FE2-B9F0-4E50-89C4-8BFF6F2B962F}" srcOrd="0" destOrd="0" presId="urn:microsoft.com/office/officeart/2005/8/layout/pList1"/>
    <dgm:cxn modelId="{A54FD9B9-86AC-4521-9AA1-A78CAE1E880B}" type="presParOf" srcId="{F3548BBA-B7B3-447B-B281-BC12FFC539F6}" destId="{F715DBE6-34F0-4F22-8A36-AF764FDF61BE}" srcOrd="1" destOrd="0" presId="urn:microsoft.com/office/officeart/2005/8/layout/pList1"/>
    <dgm:cxn modelId="{19A453A9-15DE-4ECF-A923-81CCC69FE438}" type="presParOf" srcId="{737B8E64-A40A-4447-907D-153679C66173}" destId="{4297D54D-D55C-4430-BAE6-AFE5DB17760B}" srcOrd="1" destOrd="0" presId="urn:microsoft.com/office/officeart/2005/8/layout/pList1"/>
    <dgm:cxn modelId="{9ECB8F13-4528-476D-BE6A-BA3FFC623235}" type="presParOf" srcId="{737B8E64-A40A-4447-907D-153679C66173}" destId="{2C61809F-F635-4921-A43B-289F1EF57D4E}" srcOrd="2" destOrd="0" presId="urn:microsoft.com/office/officeart/2005/8/layout/pList1"/>
    <dgm:cxn modelId="{13FA98B0-B20D-4297-95BE-DB873904884D}" type="presParOf" srcId="{2C61809F-F635-4921-A43B-289F1EF57D4E}" destId="{AE1C8E1A-BCEE-40C4-A413-0F051F011E2D}" srcOrd="0" destOrd="0" presId="urn:microsoft.com/office/officeart/2005/8/layout/pList1"/>
    <dgm:cxn modelId="{82FBA0BB-59B0-4A3E-A467-50A3AA123C11}" type="presParOf" srcId="{2C61809F-F635-4921-A43B-289F1EF57D4E}" destId="{6979D532-B36D-4D0C-9D9A-423C143866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F9FC1C-A0DE-4E61-BC81-CAF7D084681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4ED2A-421D-4C4C-8D09-897C90D388D7}">
      <dgm:prSet phldrT="[Текст]" phldr="1" custT="1"/>
      <dgm:spPr/>
      <dgm:t>
        <a:bodyPr/>
        <a:lstStyle/>
        <a:p>
          <a:endParaRPr lang="ru-RU" sz="500" baseline="0" dirty="0"/>
        </a:p>
      </dgm:t>
    </dgm:pt>
    <dgm:pt modelId="{ECAF9737-942B-4D18-842C-DB77B5C0F418}" type="parTrans" cxnId="{7FA020A9-B725-4818-A19D-53A87565CA27}">
      <dgm:prSet/>
      <dgm:spPr/>
      <dgm:t>
        <a:bodyPr/>
        <a:lstStyle/>
        <a:p>
          <a:endParaRPr lang="ru-RU"/>
        </a:p>
      </dgm:t>
    </dgm:pt>
    <dgm:pt modelId="{C7D1F432-0B46-40DA-8699-25E26CBB6EF1}" type="sibTrans" cxnId="{7FA020A9-B725-4818-A19D-53A87565CA27}">
      <dgm:prSet/>
      <dgm:spPr/>
      <dgm:t>
        <a:bodyPr/>
        <a:lstStyle/>
        <a:p>
          <a:endParaRPr lang="ru-RU"/>
        </a:p>
      </dgm:t>
    </dgm:pt>
    <dgm:pt modelId="{20EF75A4-FA83-40A1-892B-201122A95CF3}">
      <dgm:prSet phldrT="[Текст]" phldr="1" custT="1"/>
      <dgm:spPr/>
      <dgm:t>
        <a:bodyPr/>
        <a:lstStyle/>
        <a:p>
          <a:endParaRPr lang="ru-RU" sz="500" baseline="0" dirty="0"/>
        </a:p>
      </dgm:t>
    </dgm:pt>
    <dgm:pt modelId="{16F01B19-2100-47BE-9449-66A99392ABA6}" type="parTrans" cxnId="{BBA7B5DC-C121-43E3-9B8E-D4A6FE5F5811}">
      <dgm:prSet/>
      <dgm:spPr/>
      <dgm:t>
        <a:bodyPr/>
        <a:lstStyle/>
        <a:p>
          <a:endParaRPr lang="ru-RU"/>
        </a:p>
      </dgm:t>
    </dgm:pt>
    <dgm:pt modelId="{961509E2-718F-46C6-9873-933A4EFC2C0D}" type="sibTrans" cxnId="{BBA7B5DC-C121-43E3-9B8E-D4A6FE5F5811}">
      <dgm:prSet/>
      <dgm:spPr/>
      <dgm:t>
        <a:bodyPr/>
        <a:lstStyle/>
        <a:p>
          <a:endParaRPr lang="ru-RU"/>
        </a:p>
      </dgm:t>
    </dgm:pt>
    <dgm:pt modelId="{27C399B2-77EA-41C7-A7BE-8C1C0738CDC8}" type="pres">
      <dgm:prSet presAssocID="{6EF9FC1C-A0DE-4E61-BC81-CAF7D08468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2E329-DB10-4A6A-8C6A-A325C41FFC70}" type="pres">
      <dgm:prSet presAssocID="{DA64ED2A-421D-4C4C-8D09-897C90D388D7}" presName="compNode" presStyleCnt="0"/>
      <dgm:spPr/>
    </dgm:pt>
    <dgm:pt modelId="{478B801F-10D0-47E8-A4A7-07A9A5AFD107}" type="pres">
      <dgm:prSet presAssocID="{DA64ED2A-421D-4C4C-8D09-897C90D388D7}" presName="pictRect" presStyleLbl="node1" presStyleIdx="0" presStyleCnt="2" custLinFactY="7254" custLinFactNeighborX="23977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  <dgm:t>
        <a:bodyPr/>
        <a:lstStyle/>
        <a:p>
          <a:endParaRPr lang="ru-RU"/>
        </a:p>
      </dgm:t>
    </dgm:pt>
    <dgm:pt modelId="{1DA4B86F-008B-41B3-9B73-975E1BB5EC1D}" type="pres">
      <dgm:prSet presAssocID="{DA64ED2A-421D-4C4C-8D09-897C90D388D7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9177D-1974-41FC-9561-CBD77F48A123}" type="pres">
      <dgm:prSet presAssocID="{C7D1F432-0B46-40DA-8699-25E26CBB6E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9F560E-FC9B-4D0C-9197-B2B498932EC9}" type="pres">
      <dgm:prSet presAssocID="{20EF75A4-FA83-40A1-892B-201122A95CF3}" presName="compNode" presStyleCnt="0"/>
      <dgm:spPr/>
    </dgm:pt>
    <dgm:pt modelId="{15DBC4ED-92F5-4E79-ACD9-600A08A99ABC}" type="pres">
      <dgm:prSet presAssocID="{20EF75A4-FA83-40A1-892B-201122A95CF3}" presName="pictRect" presStyleLbl="node1" presStyleIdx="1" presStyleCnt="2" custLinFactNeighborX="1087" custLinFactNeighborY="-413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A924665A-FFB1-497E-85BC-7259D1135AB7}" type="pres">
      <dgm:prSet presAssocID="{20EF75A4-FA83-40A1-892B-201122A95CF3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EC13A-0CAA-4767-85DB-BA5D64B95BEA}" type="presOf" srcId="{DA64ED2A-421D-4C4C-8D09-897C90D388D7}" destId="{1DA4B86F-008B-41B3-9B73-975E1BB5EC1D}" srcOrd="0" destOrd="0" presId="urn:microsoft.com/office/officeart/2005/8/layout/pList1"/>
    <dgm:cxn modelId="{BBA7B5DC-C121-43E3-9B8E-D4A6FE5F5811}" srcId="{6EF9FC1C-A0DE-4E61-BC81-CAF7D084681E}" destId="{20EF75A4-FA83-40A1-892B-201122A95CF3}" srcOrd="1" destOrd="0" parTransId="{16F01B19-2100-47BE-9449-66A99392ABA6}" sibTransId="{961509E2-718F-46C6-9873-933A4EFC2C0D}"/>
    <dgm:cxn modelId="{1C865EE2-5236-4ADE-BA45-67669C39E63C}" type="presOf" srcId="{C7D1F432-0B46-40DA-8699-25E26CBB6EF1}" destId="{78E9177D-1974-41FC-9561-CBD77F48A123}" srcOrd="0" destOrd="0" presId="urn:microsoft.com/office/officeart/2005/8/layout/pList1"/>
    <dgm:cxn modelId="{F6065EC7-0B1B-4B5E-9E66-53643D3E0CB3}" type="presOf" srcId="{6EF9FC1C-A0DE-4E61-BC81-CAF7D084681E}" destId="{27C399B2-77EA-41C7-A7BE-8C1C0738CDC8}" srcOrd="0" destOrd="0" presId="urn:microsoft.com/office/officeart/2005/8/layout/pList1"/>
    <dgm:cxn modelId="{E6630E72-43BF-4F15-89AF-5FDAED60B824}" type="presOf" srcId="{20EF75A4-FA83-40A1-892B-201122A95CF3}" destId="{A924665A-FFB1-497E-85BC-7259D1135AB7}" srcOrd="0" destOrd="0" presId="urn:microsoft.com/office/officeart/2005/8/layout/pList1"/>
    <dgm:cxn modelId="{7FA020A9-B725-4818-A19D-53A87565CA27}" srcId="{6EF9FC1C-A0DE-4E61-BC81-CAF7D084681E}" destId="{DA64ED2A-421D-4C4C-8D09-897C90D388D7}" srcOrd="0" destOrd="0" parTransId="{ECAF9737-942B-4D18-842C-DB77B5C0F418}" sibTransId="{C7D1F432-0B46-40DA-8699-25E26CBB6EF1}"/>
    <dgm:cxn modelId="{84A8E110-C0DC-444C-9F3C-DEF1AEFE69F3}" type="presParOf" srcId="{27C399B2-77EA-41C7-A7BE-8C1C0738CDC8}" destId="{3EB2E329-DB10-4A6A-8C6A-A325C41FFC70}" srcOrd="0" destOrd="0" presId="urn:microsoft.com/office/officeart/2005/8/layout/pList1"/>
    <dgm:cxn modelId="{511C7B47-A650-47E7-8CB9-DC97FF6C6093}" type="presParOf" srcId="{3EB2E329-DB10-4A6A-8C6A-A325C41FFC70}" destId="{478B801F-10D0-47E8-A4A7-07A9A5AFD107}" srcOrd="0" destOrd="0" presId="urn:microsoft.com/office/officeart/2005/8/layout/pList1"/>
    <dgm:cxn modelId="{F766B460-E932-48DE-9EF6-42583EEFFB12}" type="presParOf" srcId="{3EB2E329-DB10-4A6A-8C6A-A325C41FFC70}" destId="{1DA4B86F-008B-41B3-9B73-975E1BB5EC1D}" srcOrd="1" destOrd="0" presId="urn:microsoft.com/office/officeart/2005/8/layout/pList1"/>
    <dgm:cxn modelId="{EFC7C063-C7F4-4265-9CE2-1F89A23FC354}" type="presParOf" srcId="{27C399B2-77EA-41C7-A7BE-8C1C0738CDC8}" destId="{78E9177D-1974-41FC-9561-CBD77F48A123}" srcOrd="1" destOrd="0" presId="urn:microsoft.com/office/officeart/2005/8/layout/pList1"/>
    <dgm:cxn modelId="{ABE5812D-B49F-4FEC-9637-C7B9FF7D2B59}" type="presParOf" srcId="{27C399B2-77EA-41C7-A7BE-8C1C0738CDC8}" destId="{489F560E-FC9B-4D0C-9197-B2B498932EC9}" srcOrd="2" destOrd="0" presId="urn:microsoft.com/office/officeart/2005/8/layout/pList1"/>
    <dgm:cxn modelId="{333BDFEF-717C-4DC0-B363-C4D636608C1A}" type="presParOf" srcId="{489F560E-FC9B-4D0C-9197-B2B498932EC9}" destId="{15DBC4ED-92F5-4E79-ACD9-600A08A99ABC}" srcOrd="0" destOrd="0" presId="urn:microsoft.com/office/officeart/2005/8/layout/pList1"/>
    <dgm:cxn modelId="{70B3AABE-B78E-4FEC-9B05-6FC26A3440BB}" type="presParOf" srcId="{489F560E-FC9B-4D0C-9197-B2B498932EC9}" destId="{A924665A-FFB1-497E-85BC-7259D1135AB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3E3F25-20E2-4B24-B9D6-0A353B24E3E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B90C1-5F27-4676-8C1C-A3CA386257C5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082F4922-5459-446E-8D49-A3A1BFAD08FD}" type="parTrans" cxnId="{DAE07EC6-B56B-4E11-B285-7325A816152D}">
      <dgm:prSet/>
      <dgm:spPr/>
      <dgm:t>
        <a:bodyPr/>
        <a:lstStyle/>
        <a:p>
          <a:endParaRPr lang="ru-RU"/>
        </a:p>
      </dgm:t>
    </dgm:pt>
    <dgm:pt modelId="{E0DE5C50-AA94-4649-981C-5DBA663E4E93}" type="sibTrans" cxnId="{DAE07EC6-B56B-4E11-B285-7325A816152D}">
      <dgm:prSet/>
      <dgm:spPr/>
      <dgm:t>
        <a:bodyPr/>
        <a:lstStyle/>
        <a:p>
          <a:endParaRPr lang="ru-RU"/>
        </a:p>
      </dgm:t>
    </dgm:pt>
    <dgm:pt modelId="{3EDCC7C2-6F95-4DCD-BCED-3F98C8493928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A3909185-DEF2-407F-A0C5-12F8D73831F5}" type="parTrans" cxnId="{435605EE-D1B5-4F29-8809-7EEE5FB5CA20}">
      <dgm:prSet/>
      <dgm:spPr/>
      <dgm:t>
        <a:bodyPr/>
        <a:lstStyle/>
        <a:p>
          <a:endParaRPr lang="ru-RU"/>
        </a:p>
      </dgm:t>
    </dgm:pt>
    <dgm:pt modelId="{A464A4F5-D14D-4D94-908B-33E2F773BB2F}" type="sibTrans" cxnId="{435605EE-D1B5-4F29-8809-7EEE5FB5CA20}">
      <dgm:prSet/>
      <dgm:spPr/>
      <dgm:t>
        <a:bodyPr/>
        <a:lstStyle/>
        <a:p>
          <a:endParaRPr lang="ru-RU"/>
        </a:p>
      </dgm:t>
    </dgm:pt>
    <dgm:pt modelId="{ACD7F5DC-768D-42DB-AA6C-CD0BA9A78222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389091E5-197D-4E36-AA47-72E321E94606}" type="sibTrans" cxnId="{7DFC4211-0173-4A9B-A024-0BBBF73D05BA}">
      <dgm:prSet/>
      <dgm:spPr/>
      <dgm:t>
        <a:bodyPr/>
        <a:lstStyle/>
        <a:p>
          <a:endParaRPr lang="ru-RU"/>
        </a:p>
      </dgm:t>
    </dgm:pt>
    <dgm:pt modelId="{0957A2C4-8958-40F0-AF42-EF1918D1CB21}" type="parTrans" cxnId="{7DFC4211-0173-4A9B-A024-0BBBF73D05BA}">
      <dgm:prSet/>
      <dgm:spPr/>
      <dgm:t>
        <a:bodyPr/>
        <a:lstStyle/>
        <a:p>
          <a:endParaRPr lang="ru-RU"/>
        </a:p>
      </dgm:t>
    </dgm:pt>
    <dgm:pt modelId="{62096985-AE99-4789-89C9-3FF40AB60CC3}" type="pres">
      <dgm:prSet presAssocID="{8E3E3F25-20E2-4B24-B9D6-0A353B24E3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E31ED-2313-4EA1-AF0E-27EB53C7EC4F}" type="pres">
      <dgm:prSet presAssocID="{D37B90C1-5F27-4676-8C1C-A3CA386257C5}" presName="compNode" presStyleCnt="0"/>
      <dgm:spPr/>
    </dgm:pt>
    <dgm:pt modelId="{59EF1F8A-153B-48D1-9464-0DBC3BFAE88D}" type="pres">
      <dgm:prSet presAssocID="{D37B90C1-5F27-4676-8C1C-A3CA386257C5}" presName="pictRect" presStyleLbl="node1" presStyleIdx="0" presStyleCnt="3" custScaleX="139916" custScaleY="133900" custLinFactNeighborX="-29436" custLinFactNeighborY="7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62DAA362-ECE9-4550-917B-6E95F9C39721}" type="pres">
      <dgm:prSet presAssocID="{D37B90C1-5F27-4676-8C1C-A3CA386257C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2AAAB-6F80-43F3-87A3-BAFEFEED910E}" type="pres">
      <dgm:prSet presAssocID="{E0DE5C50-AA94-4649-981C-5DBA663E4E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3597D8-0B0C-445D-AF83-86DF03FCB5C7}" type="pres">
      <dgm:prSet presAssocID="{ACD7F5DC-768D-42DB-AA6C-CD0BA9A78222}" presName="compNode" presStyleCnt="0"/>
      <dgm:spPr/>
    </dgm:pt>
    <dgm:pt modelId="{1499B39F-9A20-4926-BA74-D7AA7B3B7978}" type="pres">
      <dgm:prSet presAssocID="{ACD7F5DC-768D-42DB-AA6C-CD0BA9A78222}" presName="pictRect" presStyleLbl="node1" presStyleIdx="1" presStyleCnt="3" custScaleX="156519" custScaleY="171900" custLinFactY="76234" custLinFactNeighborX="31951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30205C58-9372-4C5F-AC6A-DA1709A2A5C6}" type="pres">
      <dgm:prSet presAssocID="{ACD7F5DC-768D-42DB-AA6C-CD0BA9A7822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5A118-658C-4AAF-B1DA-86086F7405AA}" type="pres">
      <dgm:prSet presAssocID="{389091E5-197D-4E36-AA47-72E321E946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61E6DB-E309-4AEC-980A-22A5559C7E10}" type="pres">
      <dgm:prSet presAssocID="{3EDCC7C2-6F95-4DCD-BCED-3F98C8493928}" presName="compNode" presStyleCnt="0"/>
      <dgm:spPr/>
    </dgm:pt>
    <dgm:pt modelId="{C80BE6D7-2029-489B-ACDA-7A2A567171C1}" type="pres">
      <dgm:prSet presAssocID="{3EDCC7C2-6F95-4DCD-BCED-3F98C8493928}" presName="pictRect" presStyleLbl="node1" presStyleIdx="2" presStyleCnt="3" custScaleX="147684" custScaleY="152545" custLinFactX="9657" custLinFactY="-100000" custLinFactNeighborX="100000" custLinFactNeighborY="-1044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F8222E01-F46F-4B05-86A0-202691D87779}" type="pres">
      <dgm:prSet presAssocID="{3EDCC7C2-6F95-4DCD-BCED-3F98C8493928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07EC6-B56B-4E11-B285-7325A816152D}" srcId="{8E3E3F25-20E2-4B24-B9D6-0A353B24E3EE}" destId="{D37B90C1-5F27-4676-8C1C-A3CA386257C5}" srcOrd="0" destOrd="0" parTransId="{082F4922-5459-446E-8D49-A3A1BFAD08FD}" sibTransId="{E0DE5C50-AA94-4649-981C-5DBA663E4E93}"/>
    <dgm:cxn modelId="{18FBEA2D-BA82-450B-AD4A-828D1824F06E}" type="presOf" srcId="{D37B90C1-5F27-4676-8C1C-A3CA386257C5}" destId="{62DAA362-ECE9-4550-917B-6E95F9C39721}" srcOrd="0" destOrd="0" presId="urn:microsoft.com/office/officeart/2005/8/layout/pList1"/>
    <dgm:cxn modelId="{6F771F2E-B896-4732-893A-2A85F35929CD}" type="presOf" srcId="{E0DE5C50-AA94-4649-981C-5DBA663E4E93}" destId="{0FB2AAAB-6F80-43F3-87A3-BAFEFEED910E}" srcOrd="0" destOrd="0" presId="urn:microsoft.com/office/officeart/2005/8/layout/pList1"/>
    <dgm:cxn modelId="{8DDECF64-8BCB-497F-9102-85A2F6348D6B}" type="presOf" srcId="{8E3E3F25-20E2-4B24-B9D6-0A353B24E3EE}" destId="{62096985-AE99-4789-89C9-3FF40AB60CC3}" srcOrd="0" destOrd="0" presId="urn:microsoft.com/office/officeart/2005/8/layout/pList1"/>
    <dgm:cxn modelId="{DD9E50E4-08E3-4842-981B-81FA0ABC3481}" type="presOf" srcId="{ACD7F5DC-768D-42DB-AA6C-CD0BA9A78222}" destId="{30205C58-9372-4C5F-AC6A-DA1709A2A5C6}" srcOrd="0" destOrd="0" presId="urn:microsoft.com/office/officeart/2005/8/layout/pList1"/>
    <dgm:cxn modelId="{7DFC4211-0173-4A9B-A024-0BBBF73D05BA}" srcId="{8E3E3F25-20E2-4B24-B9D6-0A353B24E3EE}" destId="{ACD7F5DC-768D-42DB-AA6C-CD0BA9A78222}" srcOrd="1" destOrd="0" parTransId="{0957A2C4-8958-40F0-AF42-EF1918D1CB21}" sibTransId="{389091E5-197D-4E36-AA47-72E321E94606}"/>
    <dgm:cxn modelId="{12B50F24-0316-4181-B7D2-C73C0F201121}" type="presOf" srcId="{389091E5-197D-4E36-AA47-72E321E94606}" destId="{38C5A118-658C-4AAF-B1DA-86086F7405AA}" srcOrd="0" destOrd="0" presId="urn:microsoft.com/office/officeart/2005/8/layout/pList1"/>
    <dgm:cxn modelId="{494C2A08-4EA4-41EC-8500-48E0A8D20F8C}" type="presOf" srcId="{3EDCC7C2-6F95-4DCD-BCED-3F98C8493928}" destId="{F8222E01-F46F-4B05-86A0-202691D87779}" srcOrd="0" destOrd="0" presId="urn:microsoft.com/office/officeart/2005/8/layout/pList1"/>
    <dgm:cxn modelId="{435605EE-D1B5-4F29-8809-7EEE5FB5CA20}" srcId="{8E3E3F25-20E2-4B24-B9D6-0A353B24E3EE}" destId="{3EDCC7C2-6F95-4DCD-BCED-3F98C8493928}" srcOrd="2" destOrd="0" parTransId="{A3909185-DEF2-407F-A0C5-12F8D73831F5}" sibTransId="{A464A4F5-D14D-4D94-908B-33E2F773BB2F}"/>
    <dgm:cxn modelId="{02E82902-1562-45A7-A16D-72AA96809590}" type="presParOf" srcId="{62096985-AE99-4789-89C9-3FF40AB60CC3}" destId="{903E31ED-2313-4EA1-AF0E-27EB53C7EC4F}" srcOrd="0" destOrd="0" presId="urn:microsoft.com/office/officeart/2005/8/layout/pList1"/>
    <dgm:cxn modelId="{C73E4FCB-D3F7-408E-B145-3B68F6687126}" type="presParOf" srcId="{903E31ED-2313-4EA1-AF0E-27EB53C7EC4F}" destId="{59EF1F8A-153B-48D1-9464-0DBC3BFAE88D}" srcOrd="0" destOrd="0" presId="urn:microsoft.com/office/officeart/2005/8/layout/pList1"/>
    <dgm:cxn modelId="{43DF0161-5D44-4271-88C3-4EAF465E3FCB}" type="presParOf" srcId="{903E31ED-2313-4EA1-AF0E-27EB53C7EC4F}" destId="{62DAA362-ECE9-4550-917B-6E95F9C39721}" srcOrd="1" destOrd="0" presId="urn:microsoft.com/office/officeart/2005/8/layout/pList1"/>
    <dgm:cxn modelId="{27C34BF0-048E-4845-B03D-7166440C5FCD}" type="presParOf" srcId="{62096985-AE99-4789-89C9-3FF40AB60CC3}" destId="{0FB2AAAB-6F80-43F3-87A3-BAFEFEED910E}" srcOrd="1" destOrd="0" presId="urn:microsoft.com/office/officeart/2005/8/layout/pList1"/>
    <dgm:cxn modelId="{1D5F6919-275B-429C-BB48-FE5BAA7ECFB3}" type="presParOf" srcId="{62096985-AE99-4789-89C9-3FF40AB60CC3}" destId="{6F3597D8-0B0C-445D-AF83-86DF03FCB5C7}" srcOrd="2" destOrd="0" presId="urn:microsoft.com/office/officeart/2005/8/layout/pList1"/>
    <dgm:cxn modelId="{50D062DF-EB45-47AD-BDEA-B5FBE96CB3D7}" type="presParOf" srcId="{6F3597D8-0B0C-445D-AF83-86DF03FCB5C7}" destId="{1499B39F-9A20-4926-BA74-D7AA7B3B7978}" srcOrd="0" destOrd="0" presId="urn:microsoft.com/office/officeart/2005/8/layout/pList1"/>
    <dgm:cxn modelId="{E9F9D478-45E3-4853-BC33-9F01C392D734}" type="presParOf" srcId="{6F3597D8-0B0C-445D-AF83-86DF03FCB5C7}" destId="{30205C58-9372-4C5F-AC6A-DA1709A2A5C6}" srcOrd="1" destOrd="0" presId="urn:microsoft.com/office/officeart/2005/8/layout/pList1"/>
    <dgm:cxn modelId="{AFCF15E6-2A11-48A3-85CA-203BC73F44CA}" type="presParOf" srcId="{62096985-AE99-4789-89C9-3FF40AB60CC3}" destId="{38C5A118-658C-4AAF-B1DA-86086F7405AA}" srcOrd="3" destOrd="0" presId="urn:microsoft.com/office/officeart/2005/8/layout/pList1"/>
    <dgm:cxn modelId="{A679A008-7395-4D0D-86CC-A665CD55747A}" type="presParOf" srcId="{62096985-AE99-4789-89C9-3FF40AB60CC3}" destId="{A461E6DB-E309-4AEC-980A-22A5559C7E10}" srcOrd="4" destOrd="0" presId="urn:microsoft.com/office/officeart/2005/8/layout/pList1"/>
    <dgm:cxn modelId="{AEC859F3-EB21-43B3-9B31-D027CB868A55}" type="presParOf" srcId="{A461E6DB-E309-4AEC-980A-22A5559C7E10}" destId="{C80BE6D7-2029-489B-ACDA-7A2A567171C1}" srcOrd="0" destOrd="0" presId="urn:microsoft.com/office/officeart/2005/8/layout/pList1"/>
    <dgm:cxn modelId="{25F1501F-4FDB-470C-BE91-067B7A6C94A3}" type="presParOf" srcId="{A461E6DB-E309-4AEC-980A-22A5559C7E10}" destId="{F8222E01-F46F-4B05-86A0-202691D8777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F62AD2-352B-42A0-A2A6-24181CAF0C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85AA0-F2DD-4457-96C8-DB418D8EF5B8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500" baseline="0" dirty="0"/>
        </a:p>
      </dgm:t>
    </dgm:pt>
    <dgm:pt modelId="{33918CA0-FEB6-462A-A410-94E2340CAD36}" type="parTrans" cxnId="{D49786ED-6F16-4E6C-B8A9-2B17456800D5}">
      <dgm:prSet/>
      <dgm:spPr/>
      <dgm:t>
        <a:bodyPr/>
        <a:lstStyle/>
        <a:p>
          <a:endParaRPr lang="ru-RU"/>
        </a:p>
      </dgm:t>
    </dgm:pt>
    <dgm:pt modelId="{74ED4AE1-C089-4F91-BAD5-B727471CDF77}" type="sibTrans" cxnId="{D49786ED-6F16-4E6C-B8A9-2B17456800D5}">
      <dgm:prSet/>
      <dgm:spPr/>
      <dgm:t>
        <a:bodyPr/>
        <a:lstStyle/>
        <a:p>
          <a:endParaRPr lang="ru-RU"/>
        </a:p>
      </dgm:t>
    </dgm:pt>
    <dgm:pt modelId="{A2D609F8-7BCC-42A1-B21F-E2F85D2297C5}">
      <dgm:prSet phldrT="[Текст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400" baseline="0" dirty="0"/>
        </a:p>
      </dgm:t>
    </dgm:pt>
    <dgm:pt modelId="{DF65B80D-D528-4396-A79C-7EFA2AD31480}" type="parTrans" cxnId="{5BE4628A-C3E4-49FB-B8B5-C68310D25015}">
      <dgm:prSet/>
      <dgm:spPr/>
      <dgm:t>
        <a:bodyPr/>
        <a:lstStyle/>
        <a:p>
          <a:endParaRPr lang="ru-RU"/>
        </a:p>
      </dgm:t>
    </dgm:pt>
    <dgm:pt modelId="{9EA59186-0428-4170-A763-7E3DF3995FDF}" type="sibTrans" cxnId="{5BE4628A-C3E4-49FB-B8B5-C68310D25015}">
      <dgm:prSet/>
      <dgm:spPr/>
      <dgm:t>
        <a:bodyPr/>
        <a:lstStyle/>
        <a:p>
          <a:endParaRPr lang="ru-RU"/>
        </a:p>
      </dgm:t>
    </dgm:pt>
    <dgm:pt modelId="{868A0DB9-B968-493F-9640-6E867E207D13}">
      <dgm:prSet phldrT="[Текст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500" baseline="0" dirty="0"/>
        </a:p>
      </dgm:t>
    </dgm:pt>
    <dgm:pt modelId="{759AD1EE-CE73-4AF8-8133-018DEC4B57BD}" type="parTrans" cxnId="{4F874FE3-C219-41E7-BE8E-DD038217440B}">
      <dgm:prSet/>
      <dgm:spPr/>
      <dgm:t>
        <a:bodyPr/>
        <a:lstStyle/>
        <a:p>
          <a:endParaRPr lang="ru-RU"/>
        </a:p>
      </dgm:t>
    </dgm:pt>
    <dgm:pt modelId="{D23EBEDB-909A-4302-83A4-A7AA5ACD773A}" type="sibTrans" cxnId="{4F874FE3-C219-41E7-BE8E-DD038217440B}">
      <dgm:prSet/>
      <dgm:spPr/>
      <dgm:t>
        <a:bodyPr/>
        <a:lstStyle/>
        <a:p>
          <a:endParaRPr lang="ru-RU"/>
        </a:p>
      </dgm:t>
    </dgm:pt>
    <dgm:pt modelId="{8D09C3CF-FDD3-461C-9F94-743D20FDBC42}" type="pres">
      <dgm:prSet presAssocID="{0CF62AD2-352B-42A0-A2A6-24181CAF0C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BAC860-528C-432C-98EB-CC6F1F35387A}" type="pres">
      <dgm:prSet presAssocID="{86D85AA0-F2DD-4457-96C8-DB418D8EF5B8}" presName="root" presStyleCnt="0"/>
      <dgm:spPr/>
    </dgm:pt>
    <dgm:pt modelId="{2FCE05C9-EFFF-460F-A2C9-6D720F9EE74E}" type="pres">
      <dgm:prSet presAssocID="{86D85AA0-F2DD-4457-96C8-DB418D8EF5B8}" presName="rootComposite" presStyleCnt="0"/>
      <dgm:spPr/>
    </dgm:pt>
    <dgm:pt modelId="{0630795D-A16D-41D1-9687-8A20A59E42F7}" type="pres">
      <dgm:prSet presAssocID="{86D85AA0-F2DD-4457-96C8-DB418D8EF5B8}" presName="rootText" presStyleLbl="node1" presStyleIdx="0" presStyleCnt="2" custScaleX="128831" custScaleY="180961" custLinFactY="100000" custLinFactNeighborX="74423" custLinFactNeighborY="102516"/>
      <dgm:spPr/>
      <dgm:t>
        <a:bodyPr/>
        <a:lstStyle/>
        <a:p>
          <a:endParaRPr lang="ru-RU"/>
        </a:p>
      </dgm:t>
    </dgm:pt>
    <dgm:pt modelId="{8EC670EF-8B2D-468F-B3E0-935850E5E847}" type="pres">
      <dgm:prSet presAssocID="{86D85AA0-F2DD-4457-96C8-DB418D8EF5B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2423491-F445-43C7-A1A4-4BBD8C2863F8}" type="pres">
      <dgm:prSet presAssocID="{86D85AA0-F2DD-4457-96C8-DB418D8EF5B8}" presName="childShape" presStyleCnt="0"/>
      <dgm:spPr/>
    </dgm:pt>
    <dgm:pt modelId="{9D17EEC6-67C0-48DE-9981-651BBAA3AF98}" type="pres">
      <dgm:prSet presAssocID="{DF65B80D-D528-4396-A79C-7EFA2AD3148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21D53D7E-4D45-4A2F-AB04-91ACE27DA251}" type="pres">
      <dgm:prSet presAssocID="{A2D609F8-7BCC-42A1-B21F-E2F85D2297C5}" presName="childText" presStyleLbl="bgAcc1" presStyleIdx="0" presStyleCnt="1" custScaleX="128108" custScaleY="174282" custLinFactY="-100000" custLinFactNeighborX="-38070" custLinFactNeighborY="-10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82DC8-0AF7-4918-97B4-13DF7D392170}" type="pres">
      <dgm:prSet presAssocID="{868A0DB9-B968-493F-9640-6E867E207D13}" presName="root" presStyleCnt="0"/>
      <dgm:spPr/>
    </dgm:pt>
    <dgm:pt modelId="{A15B65C3-F333-4653-B52C-FD3DBCAEEAC8}" type="pres">
      <dgm:prSet presAssocID="{868A0DB9-B968-493F-9640-6E867E207D13}" presName="rootComposite" presStyleCnt="0"/>
      <dgm:spPr/>
    </dgm:pt>
    <dgm:pt modelId="{3740BC0E-7924-4353-80CB-BCDC0CAA31DD}" type="pres">
      <dgm:prSet presAssocID="{868A0DB9-B968-493F-9640-6E867E207D13}" presName="rootText" presStyleLbl="node1" presStyleIdx="1" presStyleCnt="2" custScaleX="109998" custScaleY="161186" custLinFactNeighborX="24900" custLinFactNeighborY="11127"/>
      <dgm:spPr/>
      <dgm:t>
        <a:bodyPr/>
        <a:lstStyle/>
        <a:p>
          <a:endParaRPr lang="ru-RU"/>
        </a:p>
      </dgm:t>
    </dgm:pt>
    <dgm:pt modelId="{B7DAF96E-5556-4262-B5BE-D16366F46B55}" type="pres">
      <dgm:prSet presAssocID="{868A0DB9-B968-493F-9640-6E867E207D13}" presName="rootConnector" presStyleLbl="node1" presStyleIdx="1" presStyleCnt="2"/>
      <dgm:spPr/>
      <dgm:t>
        <a:bodyPr/>
        <a:lstStyle/>
        <a:p>
          <a:endParaRPr lang="ru-RU"/>
        </a:p>
      </dgm:t>
    </dgm:pt>
    <dgm:pt modelId="{A015AF19-B1F0-4A0E-966F-19FA92C552D6}" type="pres">
      <dgm:prSet presAssocID="{868A0DB9-B968-493F-9640-6E867E207D13}" presName="childShape" presStyleCnt="0"/>
      <dgm:spPr/>
    </dgm:pt>
  </dgm:ptLst>
  <dgm:cxnLst>
    <dgm:cxn modelId="{B957ED48-7E95-4FF2-996F-3704DAD5F9F9}" type="presOf" srcId="{A2D609F8-7BCC-42A1-B21F-E2F85D2297C5}" destId="{21D53D7E-4D45-4A2F-AB04-91ACE27DA251}" srcOrd="0" destOrd="0" presId="urn:microsoft.com/office/officeart/2005/8/layout/hierarchy3"/>
    <dgm:cxn modelId="{4F874FE3-C219-41E7-BE8E-DD038217440B}" srcId="{0CF62AD2-352B-42A0-A2A6-24181CAF0C25}" destId="{868A0DB9-B968-493F-9640-6E867E207D13}" srcOrd="1" destOrd="0" parTransId="{759AD1EE-CE73-4AF8-8133-018DEC4B57BD}" sibTransId="{D23EBEDB-909A-4302-83A4-A7AA5ACD773A}"/>
    <dgm:cxn modelId="{E4AD7867-C1F7-4870-B34C-7A3ED525B8D6}" type="presOf" srcId="{86D85AA0-F2DD-4457-96C8-DB418D8EF5B8}" destId="{0630795D-A16D-41D1-9687-8A20A59E42F7}" srcOrd="0" destOrd="0" presId="urn:microsoft.com/office/officeart/2005/8/layout/hierarchy3"/>
    <dgm:cxn modelId="{9C63C23D-3B16-412F-BAFC-2C205A173F98}" type="presOf" srcId="{86D85AA0-F2DD-4457-96C8-DB418D8EF5B8}" destId="{8EC670EF-8B2D-468F-B3E0-935850E5E847}" srcOrd="1" destOrd="0" presId="urn:microsoft.com/office/officeart/2005/8/layout/hierarchy3"/>
    <dgm:cxn modelId="{71BD8639-C1B6-4D44-85BF-DD5F7F1DCE65}" type="presOf" srcId="{0CF62AD2-352B-42A0-A2A6-24181CAF0C25}" destId="{8D09C3CF-FDD3-461C-9F94-743D20FDBC42}" srcOrd="0" destOrd="0" presId="urn:microsoft.com/office/officeart/2005/8/layout/hierarchy3"/>
    <dgm:cxn modelId="{9DEA1838-6C32-4301-8915-818843B66B57}" type="presOf" srcId="{868A0DB9-B968-493F-9640-6E867E207D13}" destId="{B7DAF96E-5556-4262-B5BE-D16366F46B55}" srcOrd="1" destOrd="0" presId="urn:microsoft.com/office/officeart/2005/8/layout/hierarchy3"/>
    <dgm:cxn modelId="{8CE0BEA5-5036-4481-AC97-80B5DAF2E1C0}" type="presOf" srcId="{868A0DB9-B968-493F-9640-6E867E207D13}" destId="{3740BC0E-7924-4353-80CB-BCDC0CAA31DD}" srcOrd="0" destOrd="0" presId="urn:microsoft.com/office/officeart/2005/8/layout/hierarchy3"/>
    <dgm:cxn modelId="{571B0142-81BE-40BF-B96C-238B1B13BF3F}" type="presOf" srcId="{DF65B80D-D528-4396-A79C-7EFA2AD31480}" destId="{9D17EEC6-67C0-48DE-9981-651BBAA3AF98}" srcOrd="0" destOrd="0" presId="urn:microsoft.com/office/officeart/2005/8/layout/hierarchy3"/>
    <dgm:cxn modelId="{D49786ED-6F16-4E6C-B8A9-2B17456800D5}" srcId="{0CF62AD2-352B-42A0-A2A6-24181CAF0C25}" destId="{86D85AA0-F2DD-4457-96C8-DB418D8EF5B8}" srcOrd="0" destOrd="0" parTransId="{33918CA0-FEB6-462A-A410-94E2340CAD36}" sibTransId="{74ED4AE1-C089-4F91-BAD5-B727471CDF77}"/>
    <dgm:cxn modelId="{5BE4628A-C3E4-49FB-B8B5-C68310D25015}" srcId="{86D85AA0-F2DD-4457-96C8-DB418D8EF5B8}" destId="{A2D609F8-7BCC-42A1-B21F-E2F85D2297C5}" srcOrd="0" destOrd="0" parTransId="{DF65B80D-D528-4396-A79C-7EFA2AD31480}" sibTransId="{9EA59186-0428-4170-A763-7E3DF3995FDF}"/>
    <dgm:cxn modelId="{D54D46E8-73D7-4C45-9913-A42B4B07F38C}" type="presParOf" srcId="{8D09C3CF-FDD3-461C-9F94-743D20FDBC42}" destId="{35BAC860-528C-432C-98EB-CC6F1F35387A}" srcOrd="0" destOrd="0" presId="urn:microsoft.com/office/officeart/2005/8/layout/hierarchy3"/>
    <dgm:cxn modelId="{13CDDAF7-F4C8-4A73-BB02-8049ACB2AD1A}" type="presParOf" srcId="{35BAC860-528C-432C-98EB-CC6F1F35387A}" destId="{2FCE05C9-EFFF-460F-A2C9-6D720F9EE74E}" srcOrd="0" destOrd="0" presId="urn:microsoft.com/office/officeart/2005/8/layout/hierarchy3"/>
    <dgm:cxn modelId="{CC970A77-DF4D-4A3C-A164-C66E5D69E86E}" type="presParOf" srcId="{2FCE05C9-EFFF-460F-A2C9-6D720F9EE74E}" destId="{0630795D-A16D-41D1-9687-8A20A59E42F7}" srcOrd="0" destOrd="0" presId="urn:microsoft.com/office/officeart/2005/8/layout/hierarchy3"/>
    <dgm:cxn modelId="{61E5F3A4-F9AC-43A6-9625-0EB5A0A3F29A}" type="presParOf" srcId="{2FCE05C9-EFFF-460F-A2C9-6D720F9EE74E}" destId="{8EC670EF-8B2D-468F-B3E0-935850E5E847}" srcOrd="1" destOrd="0" presId="urn:microsoft.com/office/officeart/2005/8/layout/hierarchy3"/>
    <dgm:cxn modelId="{851DED46-3566-48B4-BBAD-537841DC1F51}" type="presParOf" srcId="{35BAC860-528C-432C-98EB-CC6F1F35387A}" destId="{52423491-F445-43C7-A1A4-4BBD8C2863F8}" srcOrd="1" destOrd="0" presId="urn:microsoft.com/office/officeart/2005/8/layout/hierarchy3"/>
    <dgm:cxn modelId="{F9110CCF-D9A1-44CB-956C-6C722D626D52}" type="presParOf" srcId="{52423491-F445-43C7-A1A4-4BBD8C2863F8}" destId="{9D17EEC6-67C0-48DE-9981-651BBAA3AF98}" srcOrd="0" destOrd="0" presId="urn:microsoft.com/office/officeart/2005/8/layout/hierarchy3"/>
    <dgm:cxn modelId="{47DD1F5F-1F74-480A-8721-B848400025C3}" type="presParOf" srcId="{52423491-F445-43C7-A1A4-4BBD8C2863F8}" destId="{21D53D7E-4D45-4A2F-AB04-91ACE27DA251}" srcOrd="1" destOrd="0" presId="urn:microsoft.com/office/officeart/2005/8/layout/hierarchy3"/>
    <dgm:cxn modelId="{0F81AC67-9F1B-4F76-B1D1-E8571472C14C}" type="presParOf" srcId="{8D09C3CF-FDD3-461C-9F94-743D20FDBC42}" destId="{43C82DC8-0AF7-4918-97B4-13DF7D392170}" srcOrd="1" destOrd="0" presId="urn:microsoft.com/office/officeart/2005/8/layout/hierarchy3"/>
    <dgm:cxn modelId="{B78247D9-655F-47C1-A436-0AF3B6B860C1}" type="presParOf" srcId="{43C82DC8-0AF7-4918-97B4-13DF7D392170}" destId="{A15B65C3-F333-4653-B52C-FD3DBCAEEAC8}" srcOrd="0" destOrd="0" presId="urn:microsoft.com/office/officeart/2005/8/layout/hierarchy3"/>
    <dgm:cxn modelId="{3289CE4C-4857-4A49-9011-20B79E8F849B}" type="presParOf" srcId="{A15B65C3-F333-4653-B52C-FD3DBCAEEAC8}" destId="{3740BC0E-7924-4353-80CB-BCDC0CAA31DD}" srcOrd="0" destOrd="0" presId="urn:microsoft.com/office/officeart/2005/8/layout/hierarchy3"/>
    <dgm:cxn modelId="{2DF70BB7-2965-484C-9A0C-5536E1677916}" type="presParOf" srcId="{A15B65C3-F333-4653-B52C-FD3DBCAEEAC8}" destId="{B7DAF96E-5556-4262-B5BE-D16366F46B55}" srcOrd="1" destOrd="0" presId="urn:microsoft.com/office/officeart/2005/8/layout/hierarchy3"/>
    <dgm:cxn modelId="{E0CAF4CC-657D-4452-8020-025398F16B7A}" type="presParOf" srcId="{43C82DC8-0AF7-4918-97B4-13DF7D392170}" destId="{A015AF19-B1F0-4A0E-966F-19FA92C552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3E3F25-20E2-4B24-B9D6-0A353B24E3E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B90C1-5F27-4676-8C1C-A3CA386257C5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082F4922-5459-446E-8D49-A3A1BFAD08FD}" type="parTrans" cxnId="{DAE07EC6-B56B-4E11-B285-7325A816152D}">
      <dgm:prSet/>
      <dgm:spPr/>
      <dgm:t>
        <a:bodyPr/>
        <a:lstStyle/>
        <a:p>
          <a:endParaRPr lang="ru-RU"/>
        </a:p>
      </dgm:t>
    </dgm:pt>
    <dgm:pt modelId="{E0DE5C50-AA94-4649-981C-5DBA663E4E93}" type="sibTrans" cxnId="{DAE07EC6-B56B-4E11-B285-7325A816152D}">
      <dgm:prSet/>
      <dgm:spPr/>
      <dgm:t>
        <a:bodyPr/>
        <a:lstStyle/>
        <a:p>
          <a:endParaRPr lang="ru-RU"/>
        </a:p>
      </dgm:t>
    </dgm:pt>
    <dgm:pt modelId="{3EDCC7C2-6F95-4DCD-BCED-3F98C8493928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A3909185-DEF2-407F-A0C5-12F8D73831F5}" type="parTrans" cxnId="{435605EE-D1B5-4F29-8809-7EEE5FB5CA20}">
      <dgm:prSet/>
      <dgm:spPr/>
      <dgm:t>
        <a:bodyPr/>
        <a:lstStyle/>
        <a:p>
          <a:endParaRPr lang="ru-RU"/>
        </a:p>
      </dgm:t>
    </dgm:pt>
    <dgm:pt modelId="{A464A4F5-D14D-4D94-908B-33E2F773BB2F}" type="sibTrans" cxnId="{435605EE-D1B5-4F29-8809-7EEE5FB5CA20}">
      <dgm:prSet/>
      <dgm:spPr/>
      <dgm:t>
        <a:bodyPr/>
        <a:lstStyle/>
        <a:p>
          <a:endParaRPr lang="ru-RU"/>
        </a:p>
      </dgm:t>
    </dgm:pt>
    <dgm:pt modelId="{9DC523AC-5AE1-4673-83DC-D760147C7D00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DCF25AAB-94A2-4617-B80D-7E18DD2AB794}" type="parTrans" cxnId="{D5CA54CE-43B6-4615-A7A9-379CF5D7F41E}">
      <dgm:prSet/>
      <dgm:spPr/>
      <dgm:t>
        <a:bodyPr/>
        <a:lstStyle/>
        <a:p>
          <a:endParaRPr lang="ru-RU"/>
        </a:p>
      </dgm:t>
    </dgm:pt>
    <dgm:pt modelId="{2CB24C86-BB22-47B8-B39D-860EE504FA3F}" type="sibTrans" cxnId="{D5CA54CE-43B6-4615-A7A9-379CF5D7F41E}">
      <dgm:prSet/>
      <dgm:spPr/>
      <dgm:t>
        <a:bodyPr/>
        <a:lstStyle/>
        <a:p>
          <a:endParaRPr lang="ru-RU"/>
        </a:p>
      </dgm:t>
    </dgm:pt>
    <dgm:pt modelId="{ACD7F5DC-768D-42DB-AA6C-CD0BA9A78222}">
      <dgm:prSet phldrT="[Текст]" phldr="1" custT="1"/>
      <dgm:spPr/>
      <dgm:t>
        <a:bodyPr/>
        <a:lstStyle/>
        <a:p>
          <a:endParaRPr lang="ru-RU" sz="300" baseline="0" dirty="0"/>
        </a:p>
      </dgm:t>
    </dgm:pt>
    <dgm:pt modelId="{389091E5-197D-4E36-AA47-72E321E94606}" type="sibTrans" cxnId="{7DFC4211-0173-4A9B-A024-0BBBF73D05BA}">
      <dgm:prSet/>
      <dgm:spPr/>
      <dgm:t>
        <a:bodyPr/>
        <a:lstStyle/>
        <a:p>
          <a:endParaRPr lang="ru-RU"/>
        </a:p>
      </dgm:t>
    </dgm:pt>
    <dgm:pt modelId="{0957A2C4-8958-40F0-AF42-EF1918D1CB21}" type="parTrans" cxnId="{7DFC4211-0173-4A9B-A024-0BBBF73D05BA}">
      <dgm:prSet/>
      <dgm:spPr/>
      <dgm:t>
        <a:bodyPr/>
        <a:lstStyle/>
        <a:p>
          <a:endParaRPr lang="ru-RU"/>
        </a:p>
      </dgm:t>
    </dgm:pt>
    <dgm:pt modelId="{62096985-AE99-4789-89C9-3FF40AB60CC3}" type="pres">
      <dgm:prSet presAssocID="{8E3E3F25-20E2-4B24-B9D6-0A353B24E3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E31ED-2313-4EA1-AF0E-27EB53C7EC4F}" type="pres">
      <dgm:prSet presAssocID="{D37B90C1-5F27-4676-8C1C-A3CA386257C5}" presName="compNode" presStyleCnt="0"/>
      <dgm:spPr/>
    </dgm:pt>
    <dgm:pt modelId="{59EF1F8A-153B-48D1-9464-0DBC3BFAE88D}" type="pres">
      <dgm:prSet presAssocID="{D37B90C1-5F27-4676-8C1C-A3CA386257C5}" presName="pictRect" presStyleLbl="node1" presStyleIdx="0" presStyleCnt="4" custScaleX="114397" custScaleY="129842" custLinFactNeighborX="-5884" custLinFactNeighborY="94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62DAA362-ECE9-4550-917B-6E95F9C39721}" type="pres">
      <dgm:prSet presAssocID="{D37B90C1-5F27-4676-8C1C-A3CA386257C5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2AAAB-6F80-43F3-87A3-BAFEFEED910E}" type="pres">
      <dgm:prSet presAssocID="{E0DE5C50-AA94-4649-981C-5DBA663E4E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3597D8-0B0C-445D-AF83-86DF03FCB5C7}" type="pres">
      <dgm:prSet presAssocID="{ACD7F5DC-768D-42DB-AA6C-CD0BA9A78222}" presName="compNode" presStyleCnt="0"/>
      <dgm:spPr/>
    </dgm:pt>
    <dgm:pt modelId="{1499B39F-9A20-4926-BA74-D7AA7B3B7978}" type="pres">
      <dgm:prSet presAssocID="{ACD7F5DC-768D-42DB-AA6C-CD0BA9A78222}" presName="pictRect" presStyleLbl="node1" presStyleIdx="1" presStyleCnt="4" custScaleX="110205" custScaleY="136249" custLinFactNeighborX="1034" custLinFactNeighborY="3834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30205C58-9372-4C5F-AC6A-DA1709A2A5C6}" type="pres">
      <dgm:prSet presAssocID="{ACD7F5DC-768D-42DB-AA6C-CD0BA9A7822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5A118-658C-4AAF-B1DA-86086F7405AA}" type="pres">
      <dgm:prSet presAssocID="{389091E5-197D-4E36-AA47-72E321E946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61E6DB-E309-4AEC-980A-22A5559C7E10}" type="pres">
      <dgm:prSet presAssocID="{3EDCC7C2-6F95-4DCD-BCED-3F98C8493928}" presName="compNode" presStyleCnt="0"/>
      <dgm:spPr/>
    </dgm:pt>
    <dgm:pt modelId="{C80BE6D7-2029-489B-ACDA-7A2A567171C1}" type="pres">
      <dgm:prSet presAssocID="{3EDCC7C2-6F95-4DCD-BCED-3F98C8493928}" presName="pictRect" presStyleLbl="node1" presStyleIdx="2" presStyleCnt="4" custScaleX="122892" custScaleY="129832" custLinFactNeighborX="7534" custLinFactNeighborY="92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F8222E01-F46F-4B05-86A0-202691D87779}" type="pres">
      <dgm:prSet presAssocID="{3EDCC7C2-6F95-4DCD-BCED-3F98C849392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153FD-8D8D-47C8-9623-9510BB450B6D}" type="pres">
      <dgm:prSet presAssocID="{A464A4F5-D14D-4D94-908B-33E2F773BB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0DED34-F6FF-4584-ADE5-D89AA035553C}" type="pres">
      <dgm:prSet presAssocID="{9DC523AC-5AE1-4673-83DC-D760147C7D00}" presName="compNode" presStyleCnt="0"/>
      <dgm:spPr/>
    </dgm:pt>
    <dgm:pt modelId="{402C5CDB-3A9E-4A4F-AFB2-96A4F7B2AA86}" type="pres">
      <dgm:prSet presAssocID="{9DC523AC-5AE1-4673-83DC-D760147C7D00}" presName="pictRect" presStyleLbl="node1" presStyleIdx="3" presStyleCnt="4" custScaleX="137423" custScaleY="141840" custLinFactNeighborX="93864" custLinFactNeighborY="268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616F9F2-4EC7-4E4C-B2E9-2656BEF68CF7}" type="pres">
      <dgm:prSet presAssocID="{9DC523AC-5AE1-4673-83DC-D760147C7D0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07EC6-B56B-4E11-B285-7325A816152D}" srcId="{8E3E3F25-20E2-4B24-B9D6-0A353B24E3EE}" destId="{D37B90C1-5F27-4676-8C1C-A3CA386257C5}" srcOrd="0" destOrd="0" parTransId="{082F4922-5459-446E-8D49-A3A1BFAD08FD}" sibTransId="{E0DE5C50-AA94-4649-981C-5DBA663E4E93}"/>
    <dgm:cxn modelId="{D5CA54CE-43B6-4615-A7A9-379CF5D7F41E}" srcId="{8E3E3F25-20E2-4B24-B9D6-0A353B24E3EE}" destId="{9DC523AC-5AE1-4673-83DC-D760147C7D00}" srcOrd="3" destOrd="0" parTransId="{DCF25AAB-94A2-4617-B80D-7E18DD2AB794}" sibTransId="{2CB24C86-BB22-47B8-B39D-860EE504FA3F}"/>
    <dgm:cxn modelId="{097C58BB-9E06-4CC9-8FF7-48D01AFD4760}" type="presOf" srcId="{389091E5-197D-4E36-AA47-72E321E94606}" destId="{38C5A118-658C-4AAF-B1DA-86086F7405AA}" srcOrd="0" destOrd="0" presId="urn:microsoft.com/office/officeart/2005/8/layout/pList1"/>
    <dgm:cxn modelId="{43B42648-AE5C-4C66-8412-289D7B2E54D1}" type="presOf" srcId="{A464A4F5-D14D-4D94-908B-33E2F773BB2F}" destId="{DD5153FD-8D8D-47C8-9623-9510BB450B6D}" srcOrd="0" destOrd="0" presId="urn:microsoft.com/office/officeart/2005/8/layout/pList1"/>
    <dgm:cxn modelId="{DB2B8359-6606-41A7-88D4-6B45009CE44B}" type="presOf" srcId="{ACD7F5DC-768D-42DB-AA6C-CD0BA9A78222}" destId="{30205C58-9372-4C5F-AC6A-DA1709A2A5C6}" srcOrd="0" destOrd="0" presId="urn:microsoft.com/office/officeart/2005/8/layout/pList1"/>
    <dgm:cxn modelId="{C541A6C8-4786-4B66-8792-D9E72DEA67D3}" type="presOf" srcId="{E0DE5C50-AA94-4649-981C-5DBA663E4E93}" destId="{0FB2AAAB-6F80-43F3-87A3-BAFEFEED910E}" srcOrd="0" destOrd="0" presId="urn:microsoft.com/office/officeart/2005/8/layout/pList1"/>
    <dgm:cxn modelId="{7DFC4211-0173-4A9B-A024-0BBBF73D05BA}" srcId="{8E3E3F25-20E2-4B24-B9D6-0A353B24E3EE}" destId="{ACD7F5DC-768D-42DB-AA6C-CD0BA9A78222}" srcOrd="1" destOrd="0" parTransId="{0957A2C4-8958-40F0-AF42-EF1918D1CB21}" sibTransId="{389091E5-197D-4E36-AA47-72E321E94606}"/>
    <dgm:cxn modelId="{6092870B-A77C-4844-9FD6-9457B3D6862E}" type="presOf" srcId="{8E3E3F25-20E2-4B24-B9D6-0A353B24E3EE}" destId="{62096985-AE99-4789-89C9-3FF40AB60CC3}" srcOrd="0" destOrd="0" presId="urn:microsoft.com/office/officeart/2005/8/layout/pList1"/>
    <dgm:cxn modelId="{17AE4F18-98B5-4926-BA4F-39FDFDDC66A7}" type="presOf" srcId="{D37B90C1-5F27-4676-8C1C-A3CA386257C5}" destId="{62DAA362-ECE9-4550-917B-6E95F9C39721}" srcOrd="0" destOrd="0" presId="urn:microsoft.com/office/officeart/2005/8/layout/pList1"/>
    <dgm:cxn modelId="{435605EE-D1B5-4F29-8809-7EEE5FB5CA20}" srcId="{8E3E3F25-20E2-4B24-B9D6-0A353B24E3EE}" destId="{3EDCC7C2-6F95-4DCD-BCED-3F98C8493928}" srcOrd="2" destOrd="0" parTransId="{A3909185-DEF2-407F-A0C5-12F8D73831F5}" sibTransId="{A464A4F5-D14D-4D94-908B-33E2F773BB2F}"/>
    <dgm:cxn modelId="{A1ACB6B8-7852-4C38-8D2B-D94FAC6EB0C0}" type="presOf" srcId="{3EDCC7C2-6F95-4DCD-BCED-3F98C8493928}" destId="{F8222E01-F46F-4B05-86A0-202691D87779}" srcOrd="0" destOrd="0" presId="urn:microsoft.com/office/officeart/2005/8/layout/pList1"/>
    <dgm:cxn modelId="{2B8F0450-6BE7-4E87-86F3-537404ABAFF6}" type="presOf" srcId="{9DC523AC-5AE1-4673-83DC-D760147C7D00}" destId="{9616F9F2-4EC7-4E4C-B2E9-2656BEF68CF7}" srcOrd="0" destOrd="0" presId="urn:microsoft.com/office/officeart/2005/8/layout/pList1"/>
    <dgm:cxn modelId="{E80AA06D-0428-429C-A714-CFCFB1FD1325}" type="presParOf" srcId="{62096985-AE99-4789-89C9-3FF40AB60CC3}" destId="{903E31ED-2313-4EA1-AF0E-27EB53C7EC4F}" srcOrd="0" destOrd="0" presId="urn:microsoft.com/office/officeart/2005/8/layout/pList1"/>
    <dgm:cxn modelId="{F0DFE88D-5E99-470B-8C40-8C175C709F27}" type="presParOf" srcId="{903E31ED-2313-4EA1-AF0E-27EB53C7EC4F}" destId="{59EF1F8A-153B-48D1-9464-0DBC3BFAE88D}" srcOrd="0" destOrd="0" presId="urn:microsoft.com/office/officeart/2005/8/layout/pList1"/>
    <dgm:cxn modelId="{CBAEE458-2A10-4B01-AECD-9A8F5901F9AB}" type="presParOf" srcId="{903E31ED-2313-4EA1-AF0E-27EB53C7EC4F}" destId="{62DAA362-ECE9-4550-917B-6E95F9C39721}" srcOrd="1" destOrd="0" presId="urn:microsoft.com/office/officeart/2005/8/layout/pList1"/>
    <dgm:cxn modelId="{F9C3B478-7914-4141-82A4-1C768BC6D085}" type="presParOf" srcId="{62096985-AE99-4789-89C9-3FF40AB60CC3}" destId="{0FB2AAAB-6F80-43F3-87A3-BAFEFEED910E}" srcOrd="1" destOrd="0" presId="urn:microsoft.com/office/officeart/2005/8/layout/pList1"/>
    <dgm:cxn modelId="{6C849C55-C7F6-4AD8-B623-BBF73838F453}" type="presParOf" srcId="{62096985-AE99-4789-89C9-3FF40AB60CC3}" destId="{6F3597D8-0B0C-445D-AF83-86DF03FCB5C7}" srcOrd="2" destOrd="0" presId="urn:microsoft.com/office/officeart/2005/8/layout/pList1"/>
    <dgm:cxn modelId="{51F3B107-911A-4F7C-9806-50336707F10C}" type="presParOf" srcId="{6F3597D8-0B0C-445D-AF83-86DF03FCB5C7}" destId="{1499B39F-9A20-4926-BA74-D7AA7B3B7978}" srcOrd="0" destOrd="0" presId="urn:microsoft.com/office/officeart/2005/8/layout/pList1"/>
    <dgm:cxn modelId="{40A554F8-C1CF-4A58-B854-8354DF82A3F8}" type="presParOf" srcId="{6F3597D8-0B0C-445D-AF83-86DF03FCB5C7}" destId="{30205C58-9372-4C5F-AC6A-DA1709A2A5C6}" srcOrd="1" destOrd="0" presId="urn:microsoft.com/office/officeart/2005/8/layout/pList1"/>
    <dgm:cxn modelId="{4480C9D5-439E-4BCB-BD43-F1E912164881}" type="presParOf" srcId="{62096985-AE99-4789-89C9-3FF40AB60CC3}" destId="{38C5A118-658C-4AAF-B1DA-86086F7405AA}" srcOrd="3" destOrd="0" presId="urn:microsoft.com/office/officeart/2005/8/layout/pList1"/>
    <dgm:cxn modelId="{505DF53C-6675-4803-90E1-A17467A1655E}" type="presParOf" srcId="{62096985-AE99-4789-89C9-3FF40AB60CC3}" destId="{A461E6DB-E309-4AEC-980A-22A5559C7E10}" srcOrd="4" destOrd="0" presId="urn:microsoft.com/office/officeart/2005/8/layout/pList1"/>
    <dgm:cxn modelId="{C0684EE5-1D76-45FC-850A-DC7EB4CD6114}" type="presParOf" srcId="{A461E6DB-E309-4AEC-980A-22A5559C7E10}" destId="{C80BE6D7-2029-489B-ACDA-7A2A567171C1}" srcOrd="0" destOrd="0" presId="urn:microsoft.com/office/officeart/2005/8/layout/pList1"/>
    <dgm:cxn modelId="{36221997-C910-4C0B-8775-A54CB0C457DF}" type="presParOf" srcId="{A461E6DB-E309-4AEC-980A-22A5559C7E10}" destId="{F8222E01-F46F-4B05-86A0-202691D87779}" srcOrd="1" destOrd="0" presId="urn:microsoft.com/office/officeart/2005/8/layout/pList1"/>
    <dgm:cxn modelId="{02F0FDB8-90C7-48ED-B7BE-5DAC4DAE1F22}" type="presParOf" srcId="{62096985-AE99-4789-89C9-3FF40AB60CC3}" destId="{DD5153FD-8D8D-47C8-9623-9510BB450B6D}" srcOrd="5" destOrd="0" presId="urn:microsoft.com/office/officeart/2005/8/layout/pList1"/>
    <dgm:cxn modelId="{A79BC384-6ECD-42E2-9A1F-6E11A4D1C6E9}" type="presParOf" srcId="{62096985-AE99-4789-89C9-3FF40AB60CC3}" destId="{050DED34-F6FF-4584-ADE5-D89AA035553C}" srcOrd="6" destOrd="0" presId="urn:microsoft.com/office/officeart/2005/8/layout/pList1"/>
    <dgm:cxn modelId="{DCF34BAE-7039-493C-BBEE-F30B976977DE}" type="presParOf" srcId="{050DED34-F6FF-4584-ADE5-D89AA035553C}" destId="{402C5CDB-3A9E-4A4F-AFB2-96A4F7B2AA86}" srcOrd="0" destOrd="0" presId="urn:microsoft.com/office/officeart/2005/8/layout/pList1"/>
    <dgm:cxn modelId="{C21B6FEE-661A-45B9-8FC3-6C56B182F274}" type="presParOf" srcId="{050DED34-F6FF-4584-ADE5-D89AA035553C}" destId="{9616F9F2-4EC7-4E4C-B2E9-2656BEF68CF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42574-C7AE-4B1A-B8AA-5D86C49D7DED}">
      <dsp:nvSpPr>
        <dsp:cNvPr id="0" name=""/>
        <dsp:cNvSpPr/>
      </dsp:nvSpPr>
      <dsp:spPr>
        <a:xfrm>
          <a:off x="72010" y="288043"/>
          <a:ext cx="4383815" cy="372155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ADBEE6-D784-48E3-94DA-B6E6A2CEA2F0}">
      <dsp:nvSpPr>
        <dsp:cNvPr id="0" name=""/>
        <dsp:cNvSpPr/>
      </dsp:nvSpPr>
      <dsp:spPr>
        <a:xfrm flipV="1">
          <a:off x="1125948" y="3732336"/>
          <a:ext cx="3844103" cy="33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-2000" dirty="0"/>
        </a:p>
      </dsp:txBody>
      <dsp:txXfrm rot="10800000">
        <a:off x="1125948" y="3732336"/>
        <a:ext cx="3844103" cy="331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5AFB4-FC37-45CF-A5EC-799498083739}">
      <dsp:nvSpPr>
        <dsp:cNvPr id="0" name=""/>
        <dsp:cNvSpPr/>
      </dsp:nvSpPr>
      <dsp:spPr>
        <a:xfrm>
          <a:off x="1296133" y="576064"/>
          <a:ext cx="3052025" cy="216709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A9D12-663A-4976-AA8C-A9CD54AACB47}">
      <dsp:nvSpPr>
        <dsp:cNvPr id="0" name=""/>
        <dsp:cNvSpPr/>
      </dsp:nvSpPr>
      <dsp:spPr>
        <a:xfrm>
          <a:off x="425845" y="2330107"/>
          <a:ext cx="3612805" cy="1340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425845" y="2330107"/>
        <a:ext cx="3612805" cy="1340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0795D-A16D-41D1-9687-8A20A59E42F7}">
      <dsp:nvSpPr>
        <dsp:cNvPr id="0" name=""/>
        <dsp:cNvSpPr/>
      </dsp:nvSpPr>
      <dsp:spPr>
        <a:xfrm>
          <a:off x="132807" y="276174"/>
          <a:ext cx="4015785" cy="3240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227723" y="371090"/>
        <a:ext cx="3825953" cy="3050855"/>
      </dsp:txXfrm>
    </dsp:sp>
    <dsp:sp modelId="{3740BC0E-7924-4353-80CB-BCDC0CAA31DD}">
      <dsp:nvSpPr>
        <dsp:cNvPr id="0" name=""/>
        <dsp:cNvSpPr/>
      </dsp:nvSpPr>
      <dsp:spPr>
        <a:xfrm>
          <a:off x="5069438" y="15382"/>
          <a:ext cx="3679025" cy="50075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5177193" y="123137"/>
        <a:ext cx="3463515" cy="47920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B3A26-0242-47A1-B662-862986378CE9}">
      <dsp:nvSpPr>
        <dsp:cNvPr id="0" name=""/>
        <dsp:cNvSpPr/>
      </dsp:nvSpPr>
      <dsp:spPr>
        <a:xfrm>
          <a:off x="214028" y="304606"/>
          <a:ext cx="4761239" cy="33286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9027F-4523-4D0A-AB1C-D37BA72768DB}">
      <dsp:nvSpPr>
        <dsp:cNvPr id="0" name=""/>
        <dsp:cNvSpPr/>
      </dsp:nvSpPr>
      <dsp:spPr>
        <a:xfrm>
          <a:off x="1503058" y="3392025"/>
          <a:ext cx="3484947" cy="24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" tIns="7112" rIns="7112" bIns="0" numCol="1" spcCol="1270" anchor="t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/>
        </a:p>
      </dsp:txBody>
      <dsp:txXfrm>
        <a:off x="1503058" y="3392025"/>
        <a:ext cx="3484947" cy="240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0795D-A16D-41D1-9687-8A20A59E42F7}">
      <dsp:nvSpPr>
        <dsp:cNvPr id="0" name=""/>
        <dsp:cNvSpPr/>
      </dsp:nvSpPr>
      <dsp:spPr>
        <a:xfrm>
          <a:off x="80918" y="371838"/>
          <a:ext cx="3692723" cy="2979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168199" y="459119"/>
        <a:ext cx="3518161" cy="2805418"/>
      </dsp:txXfrm>
    </dsp:sp>
    <dsp:sp modelId="{3740BC0E-7924-4353-80CB-BCDC0CAA31DD}">
      <dsp:nvSpPr>
        <dsp:cNvPr id="0" name=""/>
        <dsp:cNvSpPr/>
      </dsp:nvSpPr>
      <dsp:spPr>
        <a:xfrm>
          <a:off x="4357915" y="2846437"/>
          <a:ext cx="4082547" cy="28532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4441483" y="2930005"/>
        <a:ext cx="3915411" cy="26860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09788-98B6-4F40-9AF1-77ED25EB06D0}">
      <dsp:nvSpPr>
        <dsp:cNvPr id="0" name=""/>
        <dsp:cNvSpPr/>
      </dsp:nvSpPr>
      <dsp:spPr>
        <a:xfrm>
          <a:off x="439149" y="2158579"/>
          <a:ext cx="2874427" cy="217204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32C3B-7FD9-4502-8B46-4C5E0BD23C21}">
      <dsp:nvSpPr>
        <dsp:cNvPr id="0" name=""/>
        <dsp:cNvSpPr/>
      </dsp:nvSpPr>
      <dsp:spPr>
        <a:xfrm>
          <a:off x="1116716" y="1763189"/>
          <a:ext cx="1948460" cy="72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1116716" y="1763189"/>
        <a:ext cx="1948460" cy="722878"/>
      </dsp:txXfrm>
    </dsp:sp>
    <dsp:sp modelId="{0147A3D5-602B-443D-A547-87EBD50CCD6B}">
      <dsp:nvSpPr>
        <dsp:cNvPr id="0" name=""/>
        <dsp:cNvSpPr/>
      </dsp:nvSpPr>
      <dsp:spPr>
        <a:xfrm>
          <a:off x="3593301" y="288035"/>
          <a:ext cx="3184018" cy="218229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F75E7-2354-4E9B-8A68-0A90BD620E94}">
      <dsp:nvSpPr>
        <dsp:cNvPr id="0" name=""/>
        <dsp:cNvSpPr/>
      </dsp:nvSpPr>
      <dsp:spPr>
        <a:xfrm>
          <a:off x="4529400" y="1872211"/>
          <a:ext cx="1948460" cy="72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4529400" y="1872211"/>
        <a:ext cx="1948460" cy="722878"/>
      </dsp:txXfrm>
    </dsp:sp>
    <dsp:sp modelId="{B52C8387-4008-4FB5-B976-90EE304621AF}">
      <dsp:nvSpPr>
        <dsp:cNvPr id="0" name=""/>
        <dsp:cNvSpPr/>
      </dsp:nvSpPr>
      <dsp:spPr>
        <a:xfrm>
          <a:off x="4248479" y="3024336"/>
          <a:ext cx="3077671" cy="191919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9684-4AAE-485E-A451-16A3C3F322F5}">
      <dsp:nvSpPr>
        <dsp:cNvPr id="0" name=""/>
        <dsp:cNvSpPr/>
      </dsp:nvSpPr>
      <dsp:spPr>
        <a:xfrm>
          <a:off x="2806189" y="4314320"/>
          <a:ext cx="1948460" cy="72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2806189" y="4314320"/>
        <a:ext cx="1948460" cy="7228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C4127-94FF-4656-9CE5-F78312171F18}">
      <dsp:nvSpPr>
        <dsp:cNvPr id="0" name=""/>
        <dsp:cNvSpPr/>
      </dsp:nvSpPr>
      <dsp:spPr>
        <a:xfrm>
          <a:off x="0" y="144027"/>
          <a:ext cx="4009210" cy="276234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00CB6-CAC3-4128-B29F-87FD0B4D4A60}">
      <dsp:nvSpPr>
        <dsp:cNvPr id="0" name=""/>
        <dsp:cNvSpPr/>
      </dsp:nvSpPr>
      <dsp:spPr>
        <a:xfrm>
          <a:off x="2713" y="3445776"/>
          <a:ext cx="4009210" cy="148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2713" y="3445776"/>
        <a:ext cx="4009210" cy="1487417"/>
      </dsp:txXfrm>
    </dsp:sp>
    <dsp:sp modelId="{F70DD7BF-A132-4ED0-81E5-915D837C17B0}">
      <dsp:nvSpPr>
        <dsp:cNvPr id="0" name=""/>
        <dsp:cNvSpPr/>
      </dsp:nvSpPr>
      <dsp:spPr>
        <a:xfrm>
          <a:off x="4415725" y="2592294"/>
          <a:ext cx="4009210" cy="276234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730A4-EB2F-4480-93A1-C68BA11449E9}">
      <dsp:nvSpPr>
        <dsp:cNvPr id="0" name=""/>
        <dsp:cNvSpPr/>
      </dsp:nvSpPr>
      <dsp:spPr>
        <a:xfrm>
          <a:off x="4413012" y="3445776"/>
          <a:ext cx="4009210" cy="148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4413012" y="3445776"/>
        <a:ext cx="4009210" cy="14874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A08C2-1A88-4263-9A5F-ABC60391FB90}">
      <dsp:nvSpPr>
        <dsp:cNvPr id="0" name=""/>
        <dsp:cNvSpPr/>
      </dsp:nvSpPr>
      <dsp:spPr>
        <a:xfrm>
          <a:off x="360041" y="367587"/>
          <a:ext cx="2603247" cy="165823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811FE-367A-4923-A9E6-DD7D7B1ED820}">
      <dsp:nvSpPr>
        <dsp:cNvPr id="0" name=""/>
        <dsp:cNvSpPr/>
      </dsp:nvSpPr>
      <dsp:spPr>
        <a:xfrm>
          <a:off x="479324" y="1511582"/>
          <a:ext cx="1871978" cy="69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479324" y="1511582"/>
        <a:ext cx="1871978" cy="694503"/>
      </dsp:txXfrm>
    </dsp:sp>
    <dsp:sp modelId="{2FF0FD71-EFA0-4E2D-BCD8-1403C2832C04}">
      <dsp:nvSpPr>
        <dsp:cNvPr id="0" name=""/>
        <dsp:cNvSpPr/>
      </dsp:nvSpPr>
      <dsp:spPr>
        <a:xfrm>
          <a:off x="5184583" y="367590"/>
          <a:ext cx="2629755" cy="174783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4406B-F7C2-4573-AF09-BA097E900894}">
      <dsp:nvSpPr>
        <dsp:cNvPr id="0" name=""/>
        <dsp:cNvSpPr/>
      </dsp:nvSpPr>
      <dsp:spPr>
        <a:xfrm>
          <a:off x="3283102" y="1533982"/>
          <a:ext cx="1871978" cy="69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3283102" y="1533982"/>
        <a:ext cx="1871978" cy="694503"/>
      </dsp:txXfrm>
    </dsp:sp>
    <dsp:sp modelId="{EDACFCFF-A0EF-46A0-8DBD-5750FC0B22E8}">
      <dsp:nvSpPr>
        <dsp:cNvPr id="0" name=""/>
        <dsp:cNvSpPr/>
      </dsp:nvSpPr>
      <dsp:spPr>
        <a:xfrm>
          <a:off x="1886554" y="3229541"/>
          <a:ext cx="2493886" cy="180065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3498C-7EFD-45EA-BCB0-4C6276613011}">
      <dsp:nvSpPr>
        <dsp:cNvPr id="0" name=""/>
        <dsp:cNvSpPr/>
      </dsp:nvSpPr>
      <dsp:spPr>
        <a:xfrm>
          <a:off x="6032199" y="1547187"/>
          <a:ext cx="1871978" cy="69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6032199" y="1547187"/>
        <a:ext cx="1871978" cy="694503"/>
      </dsp:txXfrm>
    </dsp:sp>
    <dsp:sp modelId="{E830AEF5-2D9B-42E6-8EDA-8E777415085B}">
      <dsp:nvSpPr>
        <dsp:cNvPr id="0" name=""/>
        <dsp:cNvSpPr/>
      </dsp:nvSpPr>
      <dsp:spPr>
        <a:xfrm>
          <a:off x="4896541" y="2430852"/>
          <a:ext cx="2210619" cy="289773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E803F-C5F4-4157-A98A-8BB1BB014243}">
      <dsp:nvSpPr>
        <dsp:cNvPr id="0" name=""/>
        <dsp:cNvSpPr/>
      </dsp:nvSpPr>
      <dsp:spPr>
        <a:xfrm>
          <a:off x="3228421" y="4522655"/>
          <a:ext cx="1871978" cy="69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3228421" y="4522655"/>
        <a:ext cx="1871978" cy="69450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755F7-9DBC-44B8-AD82-688E268D222E}">
      <dsp:nvSpPr>
        <dsp:cNvPr id="0" name=""/>
        <dsp:cNvSpPr/>
      </dsp:nvSpPr>
      <dsp:spPr>
        <a:xfrm>
          <a:off x="0" y="144008"/>
          <a:ext cx="3945599" cy="271851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B250B-4487-4862-AEAA-C34FAFD53FD5}">
      <dsp:nvSpPr>
        <dsp:cNvPr id="0" name=""/>
        <dsp:cNvSpPr/>
      </dsp:nvSpPr>
      <dsp:spPr>
        <a:xfrm>
          <a:off x="2669" y="2984043"/>
          <a:ext cx="3945599" cy="1463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2669" y="2984043"/>
        <a:ext cx="3945599" cy="1463817"/>
      </dsp:txXfrm>
    </dsp:sp>
    <dsp:sp modelId="{083725FE-5B61-4BD2-814C-F9678C20E282}">
      <dsp:nvSpPr>
        <dsp:cNvPr id="0" name=""/>
        <dsp:cNvSpPr/>
      </dsp:nvSpPr>
      <dsp:spPr>
        <a:xfrm>
          <a:off x="4345664" y="1656183"/>
          <a:ext cx="3945599" cy="271851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4B5B7-4102-4CF1-9CEB-F3BA4B7DD84E}">
      <dsp:nvSpPr>
        <dsp:cNvPr id="0" name=""/>
        <dsp:cNvSpPr/>
      </dsp:nvSpPr>
      <dsp:spPr>
        <a:xfrm>
          <a:off x="4342994" y="2984043"/>
          <a:ext cx="3945599" cy="1463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4342994" y="2984043"/>
        <a:ext cx="3945599" cy="14638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F61D5-568F-4B93-B344-5234BE892406}">
      <dsp:nvSpPr>
        <dsp:cNvPr id="0" name=""/>
        <dsp:cNvSpPr/>
      </dsp:nvSpPr>
      <dsp:spPr>
        <a:xfrm>
          <a:off x="227237" y="78129"/>
          <a:ext cx="2224111" cy="180521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75C18-89AF-46B0-BC0C-4C999018AE27}">
      <dsp:nvSpPr>
        <dsp:cNvPr id="0" name=""/>
        <dsp:cNvSpPr/>
      </dsp:nvSpPr>
      <dsp:spPr>
        <a:xfrm>
          <a:off x="836021" y="1669666"/>
          <a:ext cx="2222244" cy="82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836021" y="1669666"/>
        <a:ext cx="2222244" cy="824452"/>
      </dsp:txXfrm>
    </dsp:sp>
    <dsp:sp modelId="{515BF0A9-1EF2-4534-834A-D94340DED85C}">
      <dsp:nvSpPr>
        <dsp:cNvPr id="0" name=""/>
        <dsp:cNvSpPr/>
      </dsp:nvSpPr>
      <dsp:spPr>
        <a:xfrm>
          <a:off x="3941145" y="111254"/>
          <a:ext cx="2387779" cy="167270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79FBB-B4D4-49BD-8203-0313B46BB42A}">
      <dsp:nvSpPr>
        <dsp:cNvPr id="0" name=""/>
        <dsp:cNvSpPr/>
      </dsp:nvSpPr>
      <dsp:spPr>
        <a:xfrm>
          <a:off x="3364284" y="1636540"/>
          <a:ext cx="2222244" cy="82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3364284" y="1636540"/>
        <a:ext cx="2222244" cy="824452"/>
      </dsp:txXfrm>
    </dsp:sp>
    <dsp:sp modelId="{6E66481F-715D-44C5-870A-6445EE0A2C5B}">
      <dsp:nvSpPr>
        <dsp:cNvPr id="0" name=""/>
        <dsp:cNvSpPr/>
      </dsp:nvSpPr>
      <dsp:spPr>
        <a:xfrm>
          <a:off x="2196614" y="2619851"/>
          <a:ext cx="2669959" cy="230628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005B0-34CD-4B97-BF41-258DE76F71B9}">
      <dsp:nvSpPr>
        <dsp:cNvPr id="0" name=""/>
        <dsp:cNvSpPr/>
      </dsp:nvSpPr>
      <dsp:spPr>
        <a:xfrm>
          <a:off x="2141069" y="4635051"/>
          <a:ext cx="2222244" cy="824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2141069" y="4635051"/>
        <a:ext cx="2222244" cy="8244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CDF14-8109-40EA-B4BE-605A63B03635}">
      <dsp:nvSpPr>
        <dsp:cNvPr id="0" name=""/>
        <dsp:cNvSpPr/>
      </dsp:nvSpPr>
      <dsp:spPr>
        <a:xfrm>
          <a:off x="4824537" y="3384380"/>
          <a:ext cx="2277963" cy="174192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B51C-B8E8-4336-BD48-AE42ADD356E0}">
      <dsp:nvSpPr>
        <dsp:cNvPr id="0" name=""/>
        <dsp:cNvSpPr/>
      </dsp:nvSpPr>
      <dsp:spPr>
        <a:xfrm>
          <a:off x="451242" y="1743749"/>
          <a:ext cx="1455651" cy="54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451242" y="1743749"/>
        <a:ext cx="1455651" cy="540046"/>
      </dsp:txXfrm>
    </dsp:sp>
    <dsp:sp modelId="{FA522AB0-A40D-4C3F-94A3-E2FB35B2E971}">
      <dsp:nvSpPr>
        <dsp:cNvPr id="0" name=""/>
        <dsp:cNvSpPr/>
      </dsp:nvSpPr>
      <dsp:spPr>
        <a:xfrm>
          <a:off x="1" y="216028"/>
          <a:ext cx="3405366" cy="265466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B8363-77A5-4C16-A0E4-8A28AB012F23}">
      <dsp:nvSpPr>
        <dsp:cNvPr id="0" name=""/>
        <dsp:cNvSpPr/>
      </dsp:nvSpPr>
      <dsp:spPr>
        <a:xfrm>
          <a:off x="1829631" y="1465388"/>
          <a:ext cx="1455651" cy="54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1829631" y="1465388"/>
        <a:ext cx="1455651" cy="540046"/>
      </dsp:txXfrm>
    </dsp:sp>
    <dsp:sp modelId="{79AC6E0A-1F27-49A1-A900-A6A940E3552F}">
      <dsp:nvSpPr>
        <dsp:cNvPr id="0" name=""/>
        <dsp:cNvSpPr/>
      </dsp:nvSpPr>
      <dsp:spPr>
        <a:xfrm>
          <a:off x="1224134" y="3456384"/>
          <a:ext cx="2370179" cy="178977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336BC-644D-458C-8C4A-B51F49B50D5A}">
      <dsp:nvSpPr>
        <dsp:cNvPr id="0" name=""/>
        <dsp:cNvSpPr/>
      </dsp:nvSpPr>
      <dsp:spPr>
        <a:xfrm>
          <a:off x="6471933" y="1755712"/>
          <a:ext cx="1455651" cy="54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6471933" y="1755712"/>
        <a:ext cx="1455651" cy="540046"/>
      </dsp:txXfrm>
    </dsp:sp>
    <dsp:sp modelId="{C797D253-D77F-46D0-ADD3-5E728FFAD366}">
      <dsp:nvSpPr>
        <dsp:cNvPr id="0" name=""/>
        <dsp:cNvSpPr/>
      </dsp:nvSpPr>
      <dsp:spPr>
        <a:xfrm>
          <a:off x="4752529" y="288027"/>
          <a:ext cx="3347911" cy="2599921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6C0CF-10AA-42C5-98A4-67BA518708B8}">
      <dsp:nvSpPr>
        <dsp:cNvPr id="0" name=""/>
        <dsp:cNvSpPr/>
      </dsp:nvSpPr>
      <dsp:spPr>
        <a:xfrm>
          <a:off x="3484642" y="4601885"/>
          <a:ext cx="1455651" cy="54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3484642" y="4601885"/>
        <a:ext cx="1455651" cy="540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FCA5D-2FEC-4B1B-8435-31F29C7E5082}">
      <dsp:nvSpPr>
        <dsp:cNvPr id="0" name=""/>
        <dsp:cNvSpPr/>
      </dsp:nvSpPr>
      <dsp:spPr>
        <a:xfrm>
          <a:off x="85819" y="527314"/>
          <a:ext cx="4524587" cy="368864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48D40-16AD-484B-8395-A99298D3DE28}">
      <dsp:nvSpPr>
        <dsp:cNvPr id="0" name=""/>
        <dsp:cNvSpPr/>
      </dsp:nvSpPr>
      <dsp:spPr>
        <a:xfrm>
          <a:off x="340095" y="3274246"/>
          <a:ext cx="4144344" cy="15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baseline="0" dirty="0"/>
        </a:p>
      </dsp:txBody>
      <dsp:txXfrm>
        <a:off x="340095" y="3274246"/>
        <a:ext cx="4144344" cy="15375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A348A-77EF-471D-87B9-FFD386CEFB4D}">
      <dsp:nvSpPr>
        <dsp:cNvPr id="0" name=""/>
        <dsp:cNvSpPr/>
      </dsp:nvSpPr>
      <dsp:spPr>
        <a:xfrm>
          <a:off x="0" y="203477"/>
          <a:ext cx="3495586" cy="21593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D4EF-3548-4736-AC3E-018A992D9B2D}">
      <dsp:nvSpPr>
        <dsp:cNvPr id="0" name=""/>
        <dsp:cNvSpPr/>
      </dsp:nvSpPr>
      <dsp:spPr>
        <a:xfrm>
          <a:off x="1376919" y="1813569"/>
          <a:ext cx="1907519" cy="70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1376919" y="1813569"/>
        <a:ext cx="1907519" cy="707689"/>
      </dsp:txXfrm>
    </dsp:sp>
    <dsp:sp modelId="{092444CE-1995-4AA8-9B7D-FB090FB6550E}">
      <dsp:nvSpPr>
        <dsp:cNvPr id="0" name=""/>
        <dsp:cNvSpPr/>
      </dsp:nvSpPr>
      <dsp:spPr>
        <a:xfrm>
          <a:off x="2551487" y="2592284"/>
          <a:ext cx="3970024" cy="246170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E6B7-B81F-4D7D-8116-3BC6F1D6AB72}">
      <dsp:nvSpPr>
        <dsp:cNvPr id="0" name=""/>
        <dsp:cNvSpPr/>
      </dsp:nvSpPr>
      <dsp:spPr>
        <a:xfrm>
          <a:off x="5300556" y="1889157"/>
          <a:ext cx="1907519" cy="70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5300556" y="1889157"/>
        <a:ext cx="1907519" cy="707689"/>
      </dsp:txXfrm>
    </dsp:sp>
    <dsp:sp modelId="{45B92A21-3867-40AF-9725-30F19B17E7C6}">
      <dsp:nvSpPr>
        <dsp:cNvPr id="0" name=""/>
        <dsp:cNvSpPr/>
      </dsp:nvSpPr>
      <dsp:spPr>
        <a:xfrm>
          <a:off x="5264645" y="291674"/>
          <a:ext cx="3427125" cy="201749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416C5-3B6D-464C-B84E-032D2D566ABC}">
      <dsp:nvSpPr>
        <dsp:cNvPr id="0" name=""/>
        <dsp:cNvSpPr/>
      </dsp:nvSpPr>
      <dsp:spPr>
        <a:xfrm>
          <a:off x="3457347" y="4453489"/>
          <a:ext cx="1907519" cy="707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3457347" y="4453489"/>
        <a:ext cx="1907519" cy="7076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B657-1E53-4AEF-AEB2-AA551A1779A1}">
      <dsp:nvSpPr>
        <dsp:cNvPr id="0" name=""/>
        <dsp:cNvSpPr/>
      </dsp:nvSpPr>
      <dsp:spPr>
        <a:xfrm>
          <a:off x="2736294" y="3168354"/>
          <a:ext cx="3850778" cy="284088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0957-074B-4D1B-87A5-FFFFB3D46615}">
      <dsp:nvSpPr>
        <dsp:cNvPr id="0" name=""/>
        <dsp:cNvSpPr/>
      </dsp:nvSpPr>
      <dsp:spPr>
        <a:xfrm>
          <a:off x="1452115" y="2255000"/>
          <a:ext cx="2410834" cy="894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1452115" y="2255000"/>
        <a:ext cx="2410834" cy="894419"/>
      </dsp:txXfrm>
    </dsp:sp>
    <dsp:sp modelId="{8AA37BAE-1785-4239-A223-B7907A067841}">
      <dsp:nvSpPr>
        <dsp:cNvPr id="0" name=""/>
        <dsp:cNvSpPr/>
      </dsp:nvSpPr>
      <dsp:spPr>
        <a:xfrm>
          <a:off x="174570" y="372216"/>
          <a:ext cx="3264222" cy="234635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6BCA5-73C6-49B8-8360-D4EF62EFFA91}">
      <dsp:nvSpPr>
        <dsp:cNvPr id="0" name=""/>
        <dsp:cNvSpPr/>
      </dsp:nvSpPr>
      <dsp:spPr>
        <a:xfrm>
          <a:off x="5250800" y="2131367"/>
          <a:ext cx="2410834" cy="894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5250800" y="2131367"/>
        <a:ext cx="2410834" cy="894419"/>
      </dsp:txXfrm>
    </dsp:sp>
    <dsp:sp modelId="{3DB9E572-E340-43EA-BDC4-C28F5B32639C}">
      <dsp:nvSpPr>
        <dsp:cNvPr id="0" name=""/>
        <dsp:cNvSpPr/>
      </dsp:nvSpPr>
      <dsp:spPr>
        <a:xfrm>
          <a:off x="5544618" y="576061"/>
          <a:ext cx="3028900" cy="223566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5B5C8-5222-41CC-A57F-98C55282F5C8}">
      <dsp:nvSpPr>
        <dsp:cNvPr id="0" name=""/>
        <dsp:cNvSpPr/>
      </dsp:nvSpPr>
      <dsp:spPr>
        <a:xfrm>
          <a:off x="3204818" y="5338867"/>
          <a:ext cx="2410834" cy="894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3204818" y="5338867"/>
        <a:ext cx="2410834" cy="8944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B657-1E53-4AEF-AEB2-AA551A1779A1}">
      <dsp:nvSpPr>
        <dsp:cNvPr id="0" name=""/>
        <dsp:cNvSpPr/>
      </dsp:nvSpPr>
      <dsp:spPr>
        <a:xfrm>
          <a:off x="3096354" y="2376260"/>
          <a:ext cx="2735201" cy="185290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0957-074B-4D1B-87A5-FFFFB3D46615}">
      <dsp:nvSpPr>
        <dsp:cNvPr id="0" name=""/>
        <dsp:cNvSpPr/>
      </dsp:nvSpPr>
      <dsp:spPr>
        <a:xfrm>
          <a:off x="1371289" y="1869543"/>
          <a:ext cx="2732905" cy="10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1371289" y="1869543"/>
        <a:ext cx="2732905" cy="1013907"/>
      </dsp:txXfrm>
    </dsp:sp>
    <dsp:sp modelId="{8AA37BAE-1785-4239-A223-B7907A067841}">
      <dsp:nvSpPr>
        <dsp:cNvPr id="0" name=""/>
        <dsp:cNvSpPr/>
      </dsp:nvSpPr>
      <dsp:spPr>
        <a:xfrm>
          <a:off x="504062" y="216030"/>
          <a:ext cx="2892069" cy="185421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6BCA5-73C6-49B8-8360-D4EF62EFFA91}">
      <dsp:nvSpPr>
        <dsp:cNvPr id="0" name=""/>
        <dsp:cNvSpPr/>
      </dsp:nvSpPr>
      <dsp:spPr>
        <a:xfrm>
          <a:off x="4458330" y="1869872"/>
          <a:ext cx="2732905" cy="10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4458330" y="1869872"/>
        <a:ext cx="2732905" cy="1013907"/>
      </dsp:txXfrm>
    </dsp:sp>
    <dsp:sp modelId="{3DB9E572-E340-43EA-BDC4-C28F5B32639C}">
      <dsp:nvSpPr>
        <dsp:cNvPr id="0" name=""/>
        <dsp:cNvSpPr/>
      </dsp:nvSpPr>
      <dsp:spPr>
        <a:xfrm>
          <a:off x="5472604" y="216019"/>
          <a:ext cx="2957686" cy="181509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5B5C8-5222-41CC-A57F-98C55282F5C8}">
      <dsp:nvSpPr>
        <dsp:cNvPr id="0" name=""/>
        <dsp:cNvSpPr/>
      </dsp:nvSpPr>
      <dsp:spPr>
        <a:xfrm>
          <a:off x="2954027" y="5006102"/>
          <a:ext cx="2732905" cy="10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2954027" y="5006102"/>
        <a:ext cx="2732905" cy="101390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2B657-1E53-4AEF-AEB2-AA551A1779A1}">
      <dsp:nvSpPr>
        <dsp:cNvPr id="0" name=""/>
        <dsp:cNvSpPr/>
      </dsp:nvSpPr>
      <dsp:spPr>
        <a:xfrm>
          <a:off x="3096354" y="2376260"/>
          <a:ext cx="2735201" cy="185290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0957-074B-4D1B-87A5-FFFFB3D46615}">
      <dsp:nvSpPr>
        <dsp:cNvPr id="0" name=""/>
        <dsp:cNvSpPr/>
      </dsp:nvSpPr>
      <dsp:spPr>
        <a:xfrm>
          <a:off x="1371289" y="1869543"/>
          <a:ext cx="2732905" cy="10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1371289" y="1869543"/>
        <a:ext cx="2732905" cy="1013907"/>
      </dsp:txXfrm>
    </dsp:sp>
    <dsp:sp modelId="{8AA37BAE-1785-4239-A223-B7907A067841}">
      <dsp:nvSpPr>
        <dsp:cNvPr id="0" name=""/>
        <dsp:cNvSpPr/>
      </dsp:nvSpPr>
      <dsp:spPr>
        <a:xfrm>
          <a:off x="504062" y="216030"/>
          <a:ext cx="2892069" cy="185421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6BCA5-73C6-49B8-8360-D4EF62EFFA91}">
      <dsp:nvSpPr>
        <dsp:cNvPr id="0" name=""/>
        <dsp:cNvSpPr/>
      </dsp:nvSpPr>
      <dsp:spPr>
        <a:xfrm>
          <a:off x="4458330" y="1869872"/>
          <a:ext cx="2732905" cy="10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4458330" y="1869872"/>
        <a:ext cx="2732905" cy="1013907"/>
      </dsp:txXfrm>
    </dsp:sp>
    <dsp:sp modelId="{3DB9E572-E340-43EA-BDC4-C28F5B32639C}">
      <dsp:nvSpPr>
        <dsp:cNvPr id="0" name=""/>
        <dsp:cNvSpPr/>
      </dsp:nvSpPr>
      <dsp:spPr>
        <a:xfrm>
          <a:off x="5472604" y="216019"/>
          <a:ext cx="2957686" cy="181509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5B5C8-5222-41CC-A57F-98C55282F5C8}">
      <dsp:nvSpPr>
        <dsp:cNvPr id="0" name=""/>
        <dsp:cNvSpPr/>
      </dsp:nvSpPr>
      <dsp:spPr>
        <a:xfrm>
          <a:off x="2954027" y="5006102"/>
          <a:ext cx="2732905" cy="101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2954027" y="5006102"/>
        <a:ext cx="2732905" cy="1013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3AC92-4CDC-4183-B47A-11629EE34BA5}">
      <dsp:nvSpPr>
        <dsp:cNvPr id="0" name=""/>
        <dsp:cNvSpPr/>
      </dsp:nvSpPr>
      <dsp:spPr>
        <a:xfrm>
          <a:off x="0" y="98377"/>
          <a:ext cx="3334730" cy="22920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C803-00DD-4564-94B9-0AFFAB9B118D}">
      <dsp:nvSpPr>
        <dsp:cNvPr id="0" name=""/>
        <dsp:cNvSpPr/>
      </dsp:nvSpPr>
      <dsp:spPr>
        <a:xfrm>
          <a:off x="798909" y="2050414"/>
          <a:ext cx="2624036" cy="9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798909" y="2050414"/>
        <a:ext cx="2624036" cy="973517"/>
      </dsp:txXfrm>
    </dsp:sp>
    <dsp:sp modelId="{093E31AF-D131-4CBC-9106-86A643B85D67}">
      <dsp:nvSpPr>
        <dsp:cNvPr id="0" name=""/>
        <dsp:cNvSpPr/>
      </dsp:nvSpPr>
      <dsp:spPr>
        <a:xfrm>
          <a:off x="4484368" y="136886"/>
          <a:ext cx="3445255" cy="213802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86708-45FB-4C1C-A59B-6DEF15C8F9CE}">
      <dsp:nvSpPr>
        <dsp:cNvPr id="0" name=""/>
        <dsp:cNvSpPr/>
      </dsp:nvSpPr>
      <dsp:spPr>
        <a:xfrm>
          <a:off x="4451416" y="2011905"/>
          <a:ext cx="2624036" cy="9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28448" rIns="28448" bIns="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4451416" y="2011905"/>
        <a:ext cx="2624036" cy="973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2C1D4-BB5E-46F9-86E0-1D18724C5814}">
      <dsp:nvSpPr>
        <dsp:cNvPr id="0" name=""/>
        <dsp:cNvSpPr/>
      </dsp:nvSpPr>
      <dsp:spPr>
        <a:xfrm>
          <a:off x="72035" y="643961"/>
          <a:ext cx="3106148" cy="219834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AECC2-36E6-4419-A7B0-3073CB458701}">
      <dsp:nvSpPr>
        <dsp:cNvPr id="0" name=""/>
        <dsp:cNvSpPr/>
      </dsp:nvSpPr>
      <dsp:spPr>
        <a:xfrm>
          <a:off x="2481" y="2605011"/>
          <a:ext cx="3666542" cy="136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baseline="0" dirty="0"/>
        </a:p>
      </dsp:txBody>
      <dsp:txXfrm>
        <a:off x="2481" y="2605011"/>
        <a:ext cx="3666542" cy="1360287"/>
      </dsp:txXfrm>
    </dsp:sp>
    <dsp:sp modelId="{A1EA1C35-4B4E-421E-819A-DBD30054EED0}">
      <dsp:nvSpPr>
        <dsp:cNvPr id="0" name=""/>
        <dsp:cNvSpPr/>
      </dsp:nvSpPr>
      <dsp:spPr>
        <a:xfrm>
          <a:off x="4236575" y="751332"/>
          <a:ext cx="3393091" cy="207867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C03F9-5B9B-4BF3-88A4-1E5671057D88}">
      <dsp:nvSpPr>
        <dsp:cNvPr id="0" name=""/>
        <dsp:cNvSpPr/>
      </dsp:nvSpPr>
      <dsp:spPr>
        <a:xfrm>
          <a:off x="4035832" y="2575094"/>
          <a:ext cx="3666542" cy="136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baseline="0" dirty="0"/>
        </a:p>
      </dsp:txBody>
      <dsp:txXfrm>
        <a:off x="4035832" y="2575094"/>
        <a:ext cx="3666542" cy="1360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11FE2-B9F0-4E50-89C4-8BFF6F2B962F}">
      <dsp:nvSpPr>
        <dsp:cNvPr id="0" name=""/>
        <dsp:cNvSpPr/>
      </dsp:nvSpPr>
      <dsp:spPr>
        <a:xfrm>
          <a:off x="0" y="2964"/>
          <a:ext cx="4167364" cy="264062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5DBE6-34F0-4F22-8A36-AF764FDF61BE}">
      <dsp:nvSpPr>
        <dsp:cNvPr id="0" name=""/>
        <dsp:cNvSpPr/>
      </dsp:nvSpPr>
      <dsp:spPr>
        <a:xfrm>
          <a:off x="388840" y="3340066"/>
          <a:ext cx="3398185" cy="126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388840" y="3340066"/>
        <a:ext cx="3398185" cy="1260726"/>
      </dsp:txXfrm>
    </dsp:sp>
    <dsp:sp modelId="{AE1C8E1A-BCEE-40C4-A413-0F051F011E2D}">
      <dsp:nvSpPr>
        <dsp:cNvPr id="0" name=""/>
        <dsp:cNvSpPr/>
      </dsp:nvSpPr>
      <dsp:spPr>
        <a:xfrm>
          <a:off x="4384756" y="2887126"/>
          <a:ext cx="4090361" cy="254689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9D532-B36D-4D0C-9D9A-423C14386622}">
      <dsp:nvSpPr>
        <dsp:cNvPr id="0" name=""/>
        <dsp:cNvSpPr/>
      </dsp:nvSpPr>
      <dsp:spPr>
        <a:xfrm>
          <a:off x="4857665" y="3316635"/>
          <a:ext cx="3398185" cy="126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4857665" y="3316635"/>
        <a:ext cx="3398185" cy="1260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B801F-10D0-47E8-A4A7-07A9A5AFD107}">
      <dsp:nvSpPr>
        <dsp:cNvPr id="0" name=""/>
        <dsp:cNvSpPr/>
      </dsp:nvSpPr>
      <dsp:spPr>
        <a:xfrm>
          <a:off x="795037" y="2964559"/>
          <a:ext cx="3306500" cy="227817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4B86F-008B-41B3-9B73-975E1BB5EC1D}">
      <dsp:nvSpPr>
        <dsp:cNvPr id="0" name=""/>
        <dsp:cNvSpPr/>
      </dsp:nvSpPr>
      <dsp:spPr>
        <a:xfrm>
          <a:off x="2237" y="3147102"/>
          <a:ext cx="3306500" cy="1226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2237" y="3147102"/>
        <a:ext cx="3306500" cy="1226711"/>
      </dsp:txXfrm>
    </dsp:sp>
    <dsp:sp modelId="{15DBC4ED-92F5-4E79-ACD9-600A08A99ABC}">
      <dsp:nvSpPr>
        <dsp:cNvPr id="0" name=""/>
        <dsp:cNvSpPr/>
      </dsp:nvSpPr>
      <dsp:spPr>
        <a:xfrm>
          <a:off x="3641763" y="0"/>
          <a:ext cx="3306500" cy="227817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4665A-FFB1-497E-85BC-7259D1135AB7}">
      <dsp:nvSpPr>
        <dsp:cNvPr id="0" name=""/>
        <dsp:cNvSpPr/>
      </dsp:nvSpPr>
      <dsp:spPr>
        <a:xfrm>
          <a:off x="3639526" y="3147102"/>
          <a:ext cx="3306500" cy="1226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3639526" y="3147102"/>
        <a:ext cx="3306500" cy="1226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1F8A-153B-48D1-9464-0DBC3BFAE88D}">
      <dsp:nvSpPr>
        <dsp:cNvPr id="0" name=""/>
        <dsp:cNvSpPr/>
      </dsp:nvSpPr>
      <dsp:spPr>
        <a:xfrm>
          <a:off x="899586" y="144022"/>
          <a:ext cx="2813105" cy="18548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AA362-ECE9-4550-917B-6E95F9C39721}">
      <dsp:nvSpPr>
        <dsp:cNvPr id="0" name=""/>
        <dsp:cNvSpPr/>
      </dsp:nvSpPr>
      <dsp:spPr>
        <a:xfrm>
          <a:off x="1892685" y="1753275"/>
          <a:ext cx="2010567" cy="7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1892685" y="1753275"/>
        <a:ext cx="2010567" cy="745920"/>
      </dsp:txXfrm>
    </dsp:sp>
    <dsp:sp modelId="{1499B39F-9A20-4926-BA74-D7AA7B3B7978}">
      <dsp:nvSpPr>
        <dsp:cNvPr id="0" name=""/>
        <dsp:cNvSpPr/>
      </dsp:nvSpPr>
      <dsp:spPr>
        <a:xfrm>
          <a:off x="5148059" y="2442923"/>
          <a:ext cx="3146919" cy="238129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05C58-9372-4C5F-AC6A-DA1709A2A5C6}">
      <dsp:nvSpPr>
        <dsp:cNvPr id="0" name=""/>
        <dsp:cNvSpPr/>
      </dsp:nvSpPr>
      <dsp:spPr>
        <a:xfrm>
          <a:off x="5073839" y="1884877"/>
          <a:ext cx="2010567" cy="7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5073839" y="1884877"/>
        <a:ext cx="2010567" cy="745920"/>
      </dsp:txXfrm>
    </dsp:sp>
    <dsp:sp modelId="{C80BE6D7-2029-489B-ACDA-7A2A567171C1}">
      <dsp:nvSpPr>
        <dsp:cNvPr id="0" name=""/>
        <dsp:cNvSpPr/>
      </dsp:nvSpPr>
      <dsp:spPr>
        <a:xfrm>
          <a:off x="5292084" y="0"/>
          <a:ext cx="2969286" cy="211317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2E01-F46F-4B05-86A0-202691D87779}">
      <dsp:nvSpPr>
        <dsp:cNvPr id="0" name=""/>
        <dsp:cNvSpPr/>
      </dsp:nvSpPr>
      <dsp:spPr>
        <a:xfrm>
          <a:off x="3566716" y="4581083"/>
          <a:ext cx="2010567" cy="7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3566716" y="4581083"/>
        <a:ext cx="2010567" cy="745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0795D-A16D-41D1-9687-8A20A59E42F7}">
      <dsp:nvSpPr>
        <dsp:cNvPr id="0" name=""/>
        <dsp:cNvSpPr/>
      </dsp:nvSpPr>
      <dsp:spPr>
        <a:xfrm>
          <a:off x="2458557" y="2827129"/>
          <a:ext cx="3651842" cy="25647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2533676" y="2902248"/>
        <a:ext cx="3501604" cy="2414521"/>
      </dsp:txXfrm>
    </dsp:sp>
    <dsp:sp modelId="{9D17EEC6-67C0-48DE-9981-651BBAA3AF98}">
      <dsp:nvSpPr>
        <dsp:cNvPr id="0" name=""/>
        <dsp:cNvSpPr/>
      </dsp:nvSpPr>
      <dsp:spPr>
        <a:xfrm>
          <a:off x="216026" y="1265414"/>
          <a:ext cx="2607715" cy="4126474"/>
        </a:xfrm>
        <a:custGeom>
          <a:avLst/>
          <a:gdLst/>
          <a:ahLst/>
          <a:cxnLst/>
          <a:rect l="0" t="0" r="0" b="0"/>
          <a:pathLst>
            <a:path>
              <a:moveTo>
                <a:pt x="2607715" y="4126474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3D7E-4D45-4A2F-AB04-91ACE27DA251}">
      <dsp:nvSpPr>
        <dsp:cNvPr id="0" name=""/>
        <dsp:cNvSpPr/>
      </dsp:nvSpPr>
      <dsp:spPr>
        <a:xfrm>
          <a:off x="216026" y="30365"/>
          <a:ext cx="2905078" cy="2470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5080" rIns="762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baseline="0" dirty="0"/>
        </a:p>
      </dsp:txBody>
      <dsp:txXfrm>
        <a:off x="288373" y="102712"/>
        <a:ext cx="2760384" cy="2325404"/>
      </dsp:txXfrm>
    </dsp:sp>
    <dsp:sp modelId="{3740BC0E-7924-4353-80CB-BCDC0CAA31DD}">
      <dsp:nvSpPr>
        <dsp:cNvPr id="0" name=""/>
        <dsp:cNvSpPr/>
      </dsp:nvSpPr>
      <dsp:spPr>
        <a:xfrm>
          <a:off x="5058419" y="159055"/>
          <a:ext cx="3118002" cy="22844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baseline="0" dirty="0"/>
        </a:p>
      </dsp:txBody>
      <dsp:txXfrm>
        <a:off x="5125329" y="225965"/>
        <a:ext cx="2984182" cy="21506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F1F8A-153B-48D1-9464-0DBC3BFAE88D}">
      <dsp:nvSpPr>
        <dsp:cNvPr id="0" name=""/>
        <dsp:cNvSpPr/>
      </dsp:nvSpPr>
      <dsp:spPr>
        <a:xfrm>
          <a:off x="238760" y="174830"/>
          <a:ext cx="2614017" cy="204422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AA362-ECE9-4550-917B-6E95F9C39721}">
      <dsp:nvSpPr>
        <dsp:cNvPr id="0" name=""/>
        <dsp:cNvSpPr/>
      </dsp:nvSpPr>
      <dsp:spPr>
        <a:xfrm>
          <a:off x="537700" y="1835090"/>
          <a:ext cx="2285039" cy="84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537700" y="1835090"/>
        <a:ext cx="2285039" cy="847749"/>
      </dsp:txXfrm>
    </dsp:sp>
    <dsp:sp modelId="{1499B39F-9A20-4926-BA74-D7AA7B3B7978}">
      <dsp:nvSpPr>
        <dsp:cNvPr id="0" name=""/>
        <dsp:cNvSpPr/>
      </dsp:nvSpPr>
      <dsp:spPr>
        <a:xfrm>
          <a:off x="3239456" y="604202"/>
          <a:ext cx="2518228" cy="214509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05C58-9372-4C5F-AC6A-DA1709A2A5C6}">
      <dsp:nvSpPr>
        <dsp:cNvPr id="0" name=""/>
        <dsp:cNvSpPr/>
      </dsp:nvSpPr>
      <dsp:spPr>
        <a:xfrm>
          <a:off x="3332422" y="1860308"/>
          <a:ext cx="2285039" cy="84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3332422" y="1860308"/>
        <a:ext cx="2285039" cy="847749"/>
      </dsp:txXfrm>
    </dsp:sp>
    <dsp:sp modelId="{C80BE6D7-2029-489B-ACDA-7A2A567171C1}">
      <dsp:nvSpPr>
        <dsp:cNvPr id="0" name=""/>
        <dsp:cNvSpPr/>
      </dsp:nvSpPr>
      <dsp:spPr>
        <a:xfrm>
          <a:off x="6134811" y="171311"/>
          <a:ext cx="2808131" cy="204406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2E01-F46F-4B05-86A0-202691D87779}">
      <dsp:nvSpPr>
        <dsp:cNvPr id="0" name=""/>
        <dsp:cNvSpPr/>
      </dsp:nvSpPr>
      <dsp:spPr>
        <a:xfrm>
          <a:off x="6224202" y="1835050"/>
          <a:ext cx="2285039" cy="84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6224202" y="1835050"/>
        <a:ext cx="2285039" cy="847749"/>
      </dsp:txXfrm>
    </dsp:sp>
    <dsp:sp modelId="{402C5CDB-3A9E-4A4F-AFB2-96A4F7B2AA86}">
      <dsp:nvSpPr>
        <dsp:cNvPr id="0" name=""/>
        <dsp:cNvSpPr/>
      </dsp:nvSpPr>
      <dsp:spPr>
        <a:xfrm>
          <a:off x="5146744" y="2978897"/>
          <a:ext cx="3140170" cy="223311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6F9F2-4EC7-4E4C-B2E9-2656BEF68CF7}">
      <dsp:nvSpPr>
        <dsp:cNvPr id="0" name=""/>
        <dsp:cNvSpPr/>
      </dsp:nvSpPr>
      <dsp:spPr>
        <a:xfrm>
          <a:off x="3429480" y="4840317"/>
          <a:ext cx="2285039" cy="84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" tIns="21336" rIns="21336" bIns="0" numCol="1" spcCol="1270" anchor="t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baseline="0" dirty="0"/>
        </a:p>
      </dsp:txBody>
      <dsp:txXfrm>
        <a:off x="3429480" y="4840317"/>
        <a:ext cx="2285039" cy="84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B4BF-928A-440A-9032-10A4C21AC63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4E1E-D38A-4AFB-B5B6-50173CB9B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7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4E1E-D38A-4AFB-B5B6-50173CB9B40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0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4E1E-D38A-4AFB-B5B6-50173CB9B40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0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png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.png"/><Relationship Id="rId9" Type="http://schemas.microsoft.com/office/2007/relationships/diagramDrawing" Target="../diagrams/drawin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.png"/><Relationship Id="rId9" Type="http://schemas.microsoft.com/office/2007/relationships/diagramDrawing" Target="../diagrams/drawin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2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.png"/><Relationship Id="rId9" Type="http://schemas.microsoft.com/office/2007/relationships/diagramDrawing" Target="../diagrams/drawin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jekson\&#1056;&#1072;&#1073;&#1086;&#1095;&#1080;&#1081;%20&#1089;&#1090;&#1086;&#1083;\&#1044;&#1077;&#1090;&#1089;&#1082;&#1080;&#1077;%20-%20&#1057;&#1086;&#1083;&#1085;&#1099;&#1096;&#1082;&#1086;%20(&#1087;&#1083;&#1102;&#1089;).mp3" TargetMode="External"/><Relationship Id="rId6" Type="http://schemas.openxmlformats.org/officeDocument/2006/relationships/diagramData" Target="../diagrams/data6.xml"/><Relationship Id="rId5" Type="http://schemas.openxmlformats.org/officeDocument/2006/relationships/image" Target="../media/image15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49685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Тучка прячется за лес,</a:t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Смотрит солнышко с небес.</a:t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И такое чистое,</a:t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Доброе, лучистое.</a:t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Если б мы его достали,</a:t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4000" b="1" i="1" dirty="0">
                <a:solidFill>
                  <a:srgbClr val="FF0000"/>
                </a:solidFill>
              </a:rPr>
              <a:t>Мы б его </a:t>
            </a:r>
            <a:r>
              <a:rPr lang="ru-RU" sz="4000" b="1" i="1" dirty="0" smtClean="0">
                <a:solidFill>
                  <a:srgbClr val="FF0000"/>
                </a:solidFill>
              </a:rPr>
              <a:t>расцеловали.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89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214291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Рисуем солнышко на песке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1702391"/>
              </p:ext>
            </p:extLst>
          </p:nvPr>
        </p:nvGraphicFramePr>
        <p:xfrm>
          <a:off x="0" y="980728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00474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6926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Наблюдение за солнышком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6864784"/>
              </p:ext>
            </p:extLst>
          </p:nvPr>
        </p:nvGraphicFramePr>
        <p:xfrm>
          <a:off x="467544" y="1277471"/>
          <a:ext cx="8176422" cy="539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5656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63688" y="214291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Мы рисуем солнышко.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7990695"/>
              </p:ext>
            </p:extLst>
          </p:nvPr>
        </p:nvGraphicFramePr>
        <p:xfrm>
          <a:off x="0" y="62068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674626"/>
              </p:ext>
            </p:extLst>
          </p:nvPr>
        </p:nvGraphicFramePr>
        <p:xfrm>
          <a:off x="-108520" y="3068960"/>
          <a:ext cx="446449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509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6926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0456920"/>
              </p:ext>
            </p:extLst>
          </p:nvPr>
        </p:nvGraphicFramePr>
        <p:xfrm>
          <a:off x="395536" y="969695"/>
          <a:ext cx="8748464" cy="569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3233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Информация для родителей.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57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408712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Солнце с тучкою опять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 В прятки начали играть.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Documents and Settings\jekson\Рабочий стол\тучк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300192" y="1340768"/>
            <a:ext cx="2472656" cy="2880320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90599"/>
              </p:ext>
            </p:extLst>
          </p:nvPr>
        </p:nvGraphicFramePr>
        <p:xfrm>
          <a:off x="2195736" y="2492896"/>
          <a:ext cx="6491064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857251" cy="1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6926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8104223"/>
              </p:ext>
            </p:extLst>
          </p:nvPr>
        </p:nvGraphicFramePr>
        <p:xfrm>
          <a:off x="395536" y="969695"/>
          <a:ext cx="8748464" cy="569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3233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Утренняя гимнастика.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4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jekson\Рабочий стол\тучка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51520" y="980728"/>
            <a:ext cx="2477447" cy="266429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7872442" cy="115409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Эксперимент «Лед – вода»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1344895"/>
              </p:ext>
            </p:extLst>
          </p:nvPr>
        </p:nvGraphicFramePr>
        <p:xfrm>
          <a:off x="1331640" y="980728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28861" y="274638"/>
            <a:ext cx="5095467" cy="7254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Подвижные игры.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0529070"/>
              </p:ext>
            </p:extLst>
          </p:nvPr>
        </p:nvGraphicFramePr>
        <p:xfrm>
          <a:off x="539552" y="105273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896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Дидактические игры, связанные с сезонными изменениями.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540136"/>
              </p:ext>
            </p:extLst>
          </p:nvPr>
        </p:nvGraphicFramePr>
        <p:xfrm>
          <a:off x="467544" y="1340768"/>
          <a:ext cx="832882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17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807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Продуктивная деятельность: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лепка из соленого теста.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385792"/>
              </p:ext>
            </p:extLst>
          </p:nvPr>
        </p:nvGraphicFramePr>
        <p:xfrm>
          <a:off x="395536" y="1412776"/>
          <a:ext cx="8291264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723109"/>
            <a:ext cx="428571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Проектная деятельность 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средней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тему: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«Солнышко лучистое….»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Составитель : Воспитатель первой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категории Бутакова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.Наталья Альбертовна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cs typeface="Times New Roman" pitchFamily="18" charset="0"/>
              </a:rPr>
              <a:t>2018год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9671617"/>
              </p:ext>
            </p:extLst>
          </p:nvPr>
        </p:nvGraphicFramePr>
        <p:xfrm>
          <a:off x="323528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35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15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ekson\Рабочий стол\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фото детей 17- 18 год\сжатые фото\фото с солнышком авленыеуб\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896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фото детей 17- 18 год\сжатые фото\фото с солнышком авленыеуб\2498_0ff529f4c4f5bdee262447c21930286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239"/>
            <a:ext cx="9144000" cy="71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7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5" y="0"/>
            <a:ext cx="8688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</a:t>
            </a:r>
            <a:r>
              <a:rPr lang="ru-RU" sz="3200" b="1" i="1" dirty="0" smtClean="0">
                <a:solidFill>
                  <a:srgbClr val="FF0000"/>
                </a:solidFill>
              </a:rPr>
              <a:t>Продуктивная деятельность: рисование на снегу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8447253"/>
              </p:ext>
            </p:extLst>
          </p:nvPr>
        </p:nvGraphicFramePr>
        <p:xfrm>
          <a:off x="1115616" y="1397000"/>
          <a:ext cx="650438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37001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42853"/>
            <a:ext cx="8750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Продуктивная деятельность: аппликация.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5021347"/>
              </p:ext>
            </p:extLst>
          </p:nvPr>
        </p:nvGraphicFramePr>
        <p:xfrm>
          <a:off x="395536" y="83671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9466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Продуктивная деятельность: </a:t>
            </a:r>
            <a:r>
              <a:rPr lang="ru-RU" sz="3200" b="1" i="1" dirty="0" smtClean="0">
                <a:solidFill>
                  <a:srgbClr val="FF0000"/>
                </a:solidFill>
              </a:rPr>
              <a:t>рисование ножками.</a:t>
            </a: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780573"/>
              </p:ext>
            </p:extLst>
          </p:nvPr>
        </p:nvGraphicFramePr>
        <p:xfrm>
          <a:off x="107504" y="1052736"/>
          <a:ext cx="8822214" cy="516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8012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7422" y="274638"/>
            <a:ext cx="4786346" cy="6540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Коллективная работа.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42018010"/>
              </p:ext>
            </p:extLst>
          </p:nvPr>
        </p:nvGraphicFramePr>
        <p:xfrm>
          <a:off x="323528" y="620688"/>
          <a:ext cx="8820472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7422" y="274638"/>
            <a:ext cx="4786346" cy="6540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Родительское собрание.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4108380"/>
              </p:ext>
            </p:extLst>
          </p:nvPr>
        </p:nvGraphicFramePr>
        <p:xfrm>
          <a:off x="323528" y="836712"/>
          <a:ext cx="864096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2710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Мастер- </a:t>
            </a:r>
            <a:r>
              <a:rPr lang="ru-RU" sz="3200" b="1" i="1" dirty="0" smtClean="0">
                <a:solidFill>
                  <a:srgbClr val="FF0000"/>
                </a:solidFill>
              </a:rPr>
              <a:t>класс « Рисование </a:t>
            </a:r>
            <a:r>
              <a:rPr lang="ru-RU" sz="3200" b="1" i="1" dirty="0">
                <a:solidFill>
                  <a:srgbClr val="FF0000"/>
                </a:solidFill>
              </a:rPr>
              <a:t>на песке как средство развития мелкой моторики рук у детей в средней группе </a:t>
            </a:r>
            <a:r>
              <a:rPr lang="ru-RU" sz="3200" b="1" i="1" dirty="0" smtClean="0">
                <a:solidFill>
                  <a:srgbClr val="FF0000"/>
                </a:solidFill>
              </a:rPr>
              <a:t>ДОУ».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69234"/>
      </p:ext>
    </p:extLst>
  </p:cSld>
  <p:clrMapOvr>
    <a:masterClrMapping/>
  </p:clrMapOvr>
  <p:transition spd="slow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116632"/>
            <a:ext cx="6984776" cy="8640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«Здравствуй Масленица!»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58266354"/>
              </p:ext>
            </p:extLst>
          </p:nvPr>
        </p:nvGraphicFramePr>
        <p:xfrm>
          <a:off x="323528" y="836712"/>
          <a:ext cx="864096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2710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  Рисование красками.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420"/>
      </p:ext>
    </p:extLst>
  </p:cSld>
  <p:clrMapOvr>
    <a:masterClrMapping/>
  </p:clrMapOvr>
  <p:transition spd="slow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69750" y="476672"/>
            <a:ext cx="5110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  Вывод</a:t>
            </a:r>
            <a:r>
              <a:rPr lang="ru-RU" sz="36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268760"/>
            <a:ext cx="56886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 процессе реализации данного проекта дети с интересом наблюдали за деятельностью солнца, делали выводы о его влиянии на природу. Это способствовало развитию познавательных способностей детей, наблюдательности и развитию творческого воображения.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74355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C:\Users\User\Desktop\фото детей 17- 18 год\сжатые фото\фото с солнышком авленыеуб\SDC157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  Спасибо за внимание!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96753"/>
            <a:ext cx="41044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1. Дать детям элементарные представления о природном объекте – солнце, его влиянии на окружающий мир.</a:t>
            </a:r>
          </a:p>
          <a:p>
            <a:r>
              <a:rPr lang="ru-RU" sz="2000" b="1" i="1" dirty="0"/>
              <a:t>2. Формировать познавательную активность детей при проведении экспериментов, наблюдений.</a:t>
            </a:r>
          </a:p>
          <a:p>
            <a:r>
              <a:rPr lang="ru-RU" sz="2000" b="1" i="1" dirty="0"/>
              <a:t>3. Обогатить словарный запас детей по данной теме.</a:t>
            </a:r>
          </a:p>
          <a:p>
            <a:r>
              <a:rPr lang="ru-RU" sz="2000" b="1" i="1" dirty="0"/>
              <a:t>4. Закрепить понятия «желтый», «круглый», «похоже», «не похоже».</a:t>
            </a:r>
          </a:p>
          <a:p>
            <a:r>
              <a:rPr lang="ru-RU" sz="2000" b="1" i="1" dirty="0"/>
              <a:t>5. Развить навык работы кисточкой, красками, клеем.</a:t>
            </a:r>
          </a:p>
          <a:p>
            <a:r>
              <a:rPr lang="ru-RU" sz="2000" b="1" i="1" dirty="0"/>
              <a:t>6. Воспитать у детей правильное отношение к поведению на солнце, к правилам безопасности.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395373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           Задачи</a:t>
            </a:r>
            <a:r>
              <a:rPr lang="ru-RU" sz="4000" b="1" i="1" dirty="0">
                <a:solidFill>
                  <a:srgbClr val="FF0000"/>
                </a:solidFill>
              </a:rPr>
              <a:t>:</a:t>
            </a:r>
            <a:br>
              <a:rPr lang="ru-RU" sz="4000" b="1" i="1" dirty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9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Цель проекта: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071834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 формирование у детей активного словаря через организацию разных видов деятельности: игровой (прежде всего); познавательной (наблюдения, эксперимент, художественное слово); музыкально-эстетической, продуктивной.</a:t>
            </a:r>
            <a:endParaRPr lang="ru-RU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0069166"/>
              </p:ext>
            </p:extLst>
          </p:nvPr>
        </p:nvGraphicFramePr>
        <p:xfrm>
          <a:off x="3851920" y="1340768"/>
          <a:ext cx="4824536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92696"/>
            <a:ext cx="8536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   План </a:t>
            </a:r>
            <a:r>
              <a:rPr lang="ru-RU" sz="4000" b="1" i="1" dirty="0">
                <a:solidFill>
                  <a:srgbClr val="FF0000"/>
                </a:solidFill>
              </a:rPr>
              <a:t>реализации проекта:</a:t>
            </a:r>
            <a:br>
              <a:rPr lang="ru-RU" sz="4000" b="1" i="1" dirty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63184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Тип проекта: информационно-исследовательский.</a:t>
            </a:r>
          </a:p>
          <a:p>
            <a:r>
              <a:rPr lang="ru-RU" sz="1400" b="1" i="1" dirty="0"/>
              <a:t>Участники: Педагоги – воспитатели группы, дети младшей группы, родители. </a:t>
            </a:r>
          </a:p>
          <a:p>
            <a:r>
              <a:rPr lang="ru-RU" sz="1400" b="1" i="1" dirty="0"/>
              <a:t>Длительность: долгосрочный</a:t>
            </a:r>
          </a:p>
          <a:p>
            <a:r>
              <a:rPr lang="ru-RU" sz="1400" b="1" i="1" dirty="0"/>
              <a:t>Подготовительный этап:</a:t>
            </a:r>
          </a:p>
          <a:p>
            <a:r>
              <a:rPr lang="ru-RU" sz="1400" b="1" i="1" dirty="0"/>
              <a:t>1. Беседы с детьми для выявления знаний детей о солнце.</a:t>
            </a:r>
          </a:p>
          <a:p>
            <a:r>
              <a:rPr lang="ru-RU" sz="1400" b="1" i="1" dirty="0"/>
              <a:t>2. Подготовка стихотворений, </a:t>
            </a:r>
            <a:r>
              <a:rPr lang="ru-RU" sz="1400" b="1" i="1" dirty="0" err="1"/>
              <a:t>потешек</a:t>
            </a:r>
            <a:r>
              <a:rPr lang="ru-RU" sz="1400" b="1" i="1" dirty="0"/>
              <a:t>, загадок, игр, с использованием «солнца», иллюстрационный материал..</a:t>
            </a:r>
          </a:p>
          <a:p>
            <a:r>
              <a:rPr lang="ru-RU" sz="1400" b="1" i="1" dirty="0"/>
              <a:t>3. Подготовка атрибутов для игр, НОД.</a:t>
            </a:r>
          </a:p>
          <a:p>
            <a:r>
              <a:rPr lang="ru-RU" sz="1400" b="1" i="1" dirty="0"/>
              <a:t>Основной этап:</a:t>
            </a:r>
          </a:p>
          <a:p>
            <a:r>
              <a:rPr lang="ru-RU" sz="1400" b="1" i="1" dirty="0"/>
              <a:t>1. Чтение и заучивание рассказов и стихотворений про «Солнышко». </a:t>
            </a:r>
          </a:p>
          <a:p>
            <a:r>
              <a:rPr lang="ru-RU" sz="1400" b="1" i="1" dirty="0"/>
              <a:t>2. Подвижные игры.</a:t>
            </a:r>
          </a:p>
          <a:p>
            <a:r>
              <a:rPr lang="ru-RU" sz="1400" b="1" i="1" dirty="0"/>
              <a:t>3. Наблюдение за изменениями в природе, связанных с солнцем. Эксперимент «Лед – вода»</a:t>
            </a:r>
          </a:p>
          <a:p>
            <a:r>
              <a:rPr lang="ru-RU" sz="1400" b="1" i="1" dirty="0"/>
              <a:t>4. Продуктивная деятельность.</a:t>
            </a:r>
          </a:p>
          <a:p>
            <a:r>
              <a:rPr lang="ru-RU" sz="1400" b="1" i="1" dirty="0"/>
              <a:t>5. Игры с солнечным зайчиком.</a:t>
            </a:r>
          </a:p>
          <a:p>
            <a:r>
              <a:rPr lang="ru-RU" sz="1400" b="1" i="1" dirty="0"/>
              <a:t>6. Проведение наблюдений за восходом и закатом солнца (по возможности в группе, по иллюстрациям, с помощью родителей дома).</a:t>
            </a:r>
          </a:p>
          <a:p>
            <a:r>
              <a:rPr lang="ru-RU" sz="1400" b="1" i="1" dirty="0"/>
              <a:t>7.Игра «На что похоже солнце?»</a:t>
            </a:r>
          </a:p>
          <a:p>
            <a:r>
              <a:rPr lang="ru-RU" sz="1400" b="1" i="1" dirty="0"/>
              <a:t>8.Пальчиковая гимнастика.</a:t>
            </a:r>
          </a:p>
          <a:p>
            <a:r>
              <a:rPr lang="ru-RU" sz="1400" b="1" i="1" dirty="0"/>
              <a:t>9.Артикуляционная гимнастика</a:t>
            </a:r>
          </a:p>
          <a:p>
            <a:r>
              <a:rPr lang="ru-RU" sz="1400" b="1" i="1" dirty="0"/>
              <a:t>Заключительный этап:</a:t>
            </a:r>
          </a:p>
          <a:p>
            <a:r>
              <a:rPr lang="ru-RU" sz="1400" b="1" i="1" dirty="0"/>
              <a:t>1.Подведение итогов проекта.</a:t>
            </a:r>
          </a:p>
          <a:p>
            <a:r>
              <a:rPr lang="ru-RU" sz="1400" b="1" i="1" dirty="0"/>
              <a:t>2.Подготовка презентации по фотографиям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6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8455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Чтение художественной литературы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4687302"/>
              </p:ext>
            </p:extLst>
          </p:nvPr>
        </p:nvGraphicFramePr>
        <p:xfrm>
          <a:off x="674824" y="3933056"/>
          <a:ext cx="79296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93766516"/>
              </p:ext>
            </p:extLst>
          </p:nvPr>
        </p:nvGraphicFramePr>
        <p:xfrm>
          <a:off x="755576" y="692696"/>
          <a:ext cx="770485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Игры на мелкую моторику рук  « Солнышко свети…»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75512497"/>
              </p:ext>
            </p:extLst>
          </p:nvPr>
        </p:nvGraphicFramePr>
        <p:xfrm>
          <a:off x="323528" y="1502786"/>
          <a:ext cx="8606190" cy="544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282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Какое разное солнце.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jekson\Рабочий стол\с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4518"/>
            <a:ext cx="3641628" cy="2427729"/>
          </a:xfrm>
          <a:prstGeom prst="roundRect">
            <a:avLst/>
          </a:prstGeom>
          <a:noFill/>
        </p:spPr>
      </p:pic>
      <p:pic>
        <p:nvPicPr>
          <p:cNvPr id="1027" name="Picture 3" descr="C:\Documents and Settings\jekson\Рабочий стол\с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576" y="1340768"/>
            <a:ext cx="3489222" cy="2337018"/>
          </a:xfrm>
          <a:prstGeom prst="roundRect">
            <a:avLst/>
          </a:prstGeom>
          <a:noFill/>
        </p:spPr>
      </p:pic>
      <p:pic>
        <p:nvPicPr>
          <p:cNvPr id="1028" name="Picture 4" descr="C:\Documents and Settings\jekson\Рабочий стол\с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1340252"/>
            <a:ext cx="3600400" cy="2374500"/>
          </a:xfrm>
          <a:prstGeom prst="roundRect">
            <a:avLst/>
          </a:prstGeom>
          <a:noFill/>
        </p:spPr>
      </p:pic>
      <p:pic>
        <p:nvPicPr>
          <p:cNvPr id="1029" name="Picture 5" descr="C:\Documents and Settings\jekson\Рабочий стол\с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7895" y="4149080"/>
            <a:ext cx="3573389" cy="2494630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ekson\Рабочий стол\ан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66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44008" y="2985266"/>
            <a:ext cx="428571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8" name="Детские - Солнышко (плю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            Мы </a:t>
            </a:r>
            <a:r>
              <a:rPr lang="ru-RU" sz="3600" b="1" i="1" dirty="0">
                <a:solidFill>
                  <a:srgbClr val="FF0000"/>
                </a:solidFill>
              </a:rPr>
              <a:t>играем.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4" y="1124744"/>
            <a:ext cx="3266181" cy="230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6028120"/>
              </p:ext>
            </p:extLst>
          </p:nvPr>
        </p:nvGraphicFramePr>
        <p:xfrm>
          <a:off x="2195736" y="1124744"/>
          <a:ext cx="6948264" cy="524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44695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495</Words>
  <Application>Microsoft Office PowerPoint</Application>
  <PresentationFormat>Экран (4:3)</PresentationFormat>
  <Paragraphs>167</Paragraphs>
  <Slides>29</Slides>
  <Notes>2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Цель проекта:</vt:lpstr>
      <vt:lpstr>Презентация PowerPoint</vt:lpstr>
      <vt:lpstr>Чтение художественной литературы.</vt:lpstr>
      <vt:lpstr>Презентация PowerPoint</vt:lpstr>
      <vt:lpstr>Какое разное солнце.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 с тучкою опять  В прятки начали играть.</vt:lpstr>
      <vt:lpstr>Презентация PowerPoint</vt:lpstr>
      <vt:lpstr>Эксперимент «Лед – вода» </vt:lpstr>
      <vt:lpstr>Подвижные игры.</vt:lpstr>
      <vt:lpstr>Презентация PowerPoint</vt:lpstr>
      <vt:lpstr>Продуктивная деятельность: лепка из соленого теста.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Коллективная работа.</vt:lpstr>
      <vt:lpstr>Родительское собрание.</vt:lpstr>
      <vt:lpstr>«Здравствуй Масленица!»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70</cp:revision>
  <dcterms:modified xsi:type="dcterms:W3CDTF">2019-03-29T06:32:42Z</dcterms:modified>
</cp:coreProperties>
</file>