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1" r:id="rId2"/>
    <p:sldId id="359" r:id="rId3"/>
    <p:sldId id="360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DA3CFDE-51E0-4B4E-B94F-32159FCF2749}">
          <p14:sldIdLst>
            <p14:sldId id="361"/>
            <p14:sldId id="359"/>
            <p14:sldId id="360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A993-05D3-45C9-802F-F39BBE44D725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40E46-B272-40A8-A8FD-A8C07767B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19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0E46-B272-40A8-A8FD-A8C07767BD1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42667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14290"/>
            <a:ext cx="51845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сад» №270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Методическая разработка: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книжки-малышки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сказки».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49363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</a:t>
            </a:r>
          </a:p>
          <a:p>
            <a:pPr lvl="0" algn="r"/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С.А.Светикова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 2022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55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25658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32859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ергеич\Desktop\Света ф\IMG_20191223_170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60648"/>
            <a:ext cx="720136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6820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сергеич\Desktop\Света ф\IMG_20200109_102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1626"/>
            <a:ext cx="72008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ич\Desktop\Света ф\IMG_20200109_102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260804" cy="63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33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40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6726" y="782995"/>
            <a:ext cx="5112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книжки-малышки «В гостях у сказки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Тип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семейный.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помощь родителей. Это способствует созданию атмосферы заинтересованности, сотрудничества и сотворчества детей и родителей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развитие»; «Социально – коммуникативное развитие»; «Художественно –эстетическое развитие».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срокам: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рассчитан на один месяц.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96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-243408"/>
            <a:ext cx="867881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052737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Поверхностный интерес родителей к ознакомлению детей с художественной литературой: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недостаточное внимание уделяется чтению художественной литературы родителями детям.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замена книги на мультфильмы и компьютер.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мир искусства и систему теоретических знаний о книжках-малышках вооружит участников проекта художественными умениями и навыками в данной области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Приобретённые навыки помогут развитию интереса к художественной литературе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48196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028343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проекта: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книгам путём создания книжки-малышки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интереса к книгам, произведениям художественной литературы.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умение слушать и понимать произведения разных жанров, выражать эмоции.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элементы творчества, учить использовать прочитанное в других видах деятельности (игровой, продуктивной, в общении).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Дать информацию родителям о важности чтения художественных книг в развитии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36856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04664"/>
            <a:ext cx="5184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родителями: Формулирование и принятие цели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была предложена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найти, прочитать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принести в группу книжки серии «книжки-малышки». Просмотрев те книжки-малышки, что принесли воспитанники, пришли к выводу: эти книжки интересны детям 4 -5 лет. Решили сделать свои книжки-малышки.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 подбор необходимого материала по теме, в начале проекта воспитатели провели с родителями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 читаете дома с ребенком?».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рисунков  совместно выполненной родителями и детьми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любимые сказки».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 и детей: оформление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«Книжки малышки своими руками».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9254" y="1124744"/>
            <a:ext cx="51886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книжки-малышки «В гостях у сказки»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книжки-малышки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работы проводится выставка. Данный вид работы способствует формированию процессуальных и результативных мотивов, элементарных приёмов совместной деятельности. Интерес поддерживается за счёт того, что дети воспринимают всё как игру и видят результат своей работы.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497511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63264"/>
            <a:ext cx="5040559" cy="561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20688"/>
            <a:ext cx="525658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" y="260648"/>
            <a:ext cx="8678818" cy="61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3"/>
            <a:ext cx="518457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436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741</TotalTime>
  <Words>404</Words>
  <Application>Microsoft Office PowerPoint</Application>
  <PresentationFormat>Экран (4:3)</PresentationFormat>
  <Paragraphs>57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108</cp:revision>
  <dcterms:created xsi:type="dcterms:W3CDTF">2017-06-05T06:08:17Z</dcterms:created>
  <dcterms:modified xsi:type="dcterms:W3CDTF">2022-06-13T13:08:18Z</dcterms:modified>
</cp:coreProperties>
</file>