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6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91" r:id="rId12"/>
    <p:sldId id="290" r:id="rId13"/>
    <p:sldId id="289" r:id="rId14"/>
    <p:sldId id="288" r:id="rId15"/>
    <p:sldId id="287" r:id="rId16"/>
    <p:sldId id="286" r:id="rId17"/>
    <p:sldId id="285" r:id="rId18"/>
    <p:sldId id="284" r:id="rId19"/>
    <p:sldId id="318" r:id="rId20"/>
    <p:sldId id="283" r:id="rId21"/>
    <p:sldId id="282" r:id="rId22"/>
    <p:sldId id="299" r:id="rId23"/>
    <p:sldId id="298" r:id="rId24"/>
    <p:sldId id="297" r:id="rId25"/>
    <p:sldId id="296" r:id="rId26"/>
    <p:sldId id="295" r:id="rId27"/>
    <p:sldId id="294" r:id="rId28"/>
    <p:sldId id="293" r:id="rId29"/>
    <p:sldId id="292" r:id="rId30"/>
    <p:sldId id="306" r:id="rId31"/>
    <p:sldId id="305" r:id="rId32"/>
    <p:sldId id="304" r:id="rId33"/>
    <p:sldId id="303" r:id="rId34"/>
    <p:sldId id="302" r:id="rId35"/>
    <p:sldId id="301" r:id="rId36"/>
    <p:sldId id="300" r:id="rId37"/>
    <p:sldId id="307" r:id="rId38"/>
    <p:sldId id="313" r:id="rId39"/>
    <p:sldId id="312" r:id="rId40"/>
    <p:sldId id="311" r:id="rId41"/>
    <p:sldId id="310" r:id="rId42"/>
    <p:sldId id="309" r:id="rId43"/>
    <p:sldId id="316" r:id="rId44"/>
    <p:sldId id="315" r:id="rId45"/>
    <p:sldId id="308" r:id="rId46"/>
    <p:sldId id="31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294" y="4509120"/>
            <a:ext cx="4392487" cy="129614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 МКДОУ д/с №448 </a:t>
            </a:r>
            <a:r>
              <a:rPr lang="ru-R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г.Новосибирска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Ладанова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А. И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b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хорошо </a:t>
            </a:r>
            <a:b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что такое </a:t>
            </a: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плохо</a:t>
            </a:r>
            <a:b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картинках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4219" y="6093296"/>
            <a:ext cx="1115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</a:p>
        </p:txBody>
      </p:sp>
    </p:spTree>
    <p:extLst>
      <p:ext uri="{BB962C8B-B14F-4D97-AF65-F5344CB8AC3E}">
        <p14:creationId xmlns:p14="http://schemas.microsoft.com/office/powerpoint/2010/main" val="6963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7" y="378000"/>
            <a:ext cx="9144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1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2" y="4762"/>
            <a:ext cx="4943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2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3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0"/>
            <a:ext cx="6143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0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4762"/>
            <a:ext cx="55149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964427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34" y="0"/>
            <a:ext cx="5235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771525"/>
            <a:ext cx="81343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8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123825"/>
            <a:ext cx="74771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3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512511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Хорошие поступки человека украшают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29853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800543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Плохие поступки не </a:t>
            </a:r>
            <a:b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красят человека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136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7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4762"/>
            <a:ext cx="49911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10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9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67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4762"/>
            <a:ext cx="77057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53" y="0"/>
            <a:ext cx="5582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762"/>
            <a:ext cx="48958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60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0525"/>
            <a:ext cx="73152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1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4762"/>
            <a:ext cx="64484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0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573"/>
            <a:ext cx="9144000" cy="60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0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4762"/>
            <a:ext cx="40957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57"/>
            <a:ext cx="9144000" cy="59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79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0"/>
            <a:ext cx="7381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2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308"/>
            <a:ext cx="9144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71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" y="188640"/>
            <a:ext cx="905525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81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95275"/>
            <a:ext cx="66675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4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276225"/>
            <a:ext cx="70580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84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1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4762"/>
            <a:ext cx="79819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42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6986"/>
            <a:ext cx="7448275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6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9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4762"/>
            <a:ext cx="77438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5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18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0"/>
            <a:ext cx="576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70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4762"/>
            <a:ext cx="66675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27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0"/>
            <a:ext cx="6124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76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36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0"/>
            <a:ext cx="856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8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8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5" y="206261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0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11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6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2728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112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44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23</Words>
  <Application>Microsoft Office PowerPoint</Application>
  <PresentationFormat>Экран (4:3)</PresentationFormat>
  <Paragraphs>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Воздушный поток</vt:lpstr>
      <vt:lpstr>Что такое  хорошо  и что такое плохо в картинках</vt:lpstr>
      <vt:lpstr>Плохие поступки не  красят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Хорошие поступки человека украшают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8</cp:revision>
  <dcterms:created xsi:type="dcterms:W3CDTF">2022-11-16T15:03:07Z</dcterms:created>
  <dcterms:modified xsi:type="dcterms:W3CDTF">2022-11-16T17:52:00Z</dcterms:modified>
</cp:coreProperties>
</file>