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74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&#1059;&#1095;&#1080;&#1090;&#1077;&#1083;&#1100;\Desktop\&#1059;&#1088;.%202%20&#1048;&#1085;&#1092;&#1086;&#1088;&#1084;&#1072;&#1094;&#1080;&#1103;%20&#1080;%20&#1077;&#1077;%20&#1089;&#1074;&#1086;&#1081;&#1089;&#1090;&#1074;&#1072;\&#1048;&#1085;&#1092;&#1086;&#1088;&#1084;&#1072;&#1094;&#1080;&#1103;%20&#1080;%20&#1077;&#1077;%20&#1089;&#1074;&#1086;&#1081;&#1089;&#1090;&#1074;&#1072;.wmv" TargetMode="External"/><Relationship Id="rId1" Type="http://schemas.microsoft.com/office/2007/relationships/media" Target="file:///C:\Users\&#1059;&#1095;&#1080;&#1090;&#1077;&#1083;&#1100;\Desktop\&#1059;&#1088;.%202%20&#1048;&#1085;&#1092;&#1086;&#1088;&#1084;&#1072;&#1094;&#1080;&#1103;%20&#1080;%20&#1077;&#1077;%20&#1089;&#1074;&#1086;&#1081;&#1089;&#1090;&#1074;&#1072;\&#1048;&#1085;&#1092;&#1086;&#1088;&#1084;&#1072;&#1094;&#1080;&#1103;%20&#1080;%20&#1077;&#1077;%20&#1089;&#1074;&#1086;&#1081;&#1089;&#1090;&#1074;&#1072;.wm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1142984"/>
            <a:ext cx="4786346" cy="10001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Из чего состоят объекты окружающего мира?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2857496"/>
            <a:ext cx="229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вещество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1142984"/>
            <a:ext cx="4786346" cy="10001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получают объекты из окружающего мира?   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28926" y="2857496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энергия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1142984"/>
            <a:ext cx="4786346" cy="10001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отдают объекты в окружающий мир? 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29256" y="2857496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информация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5111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Назови три составляющие окружающего мира: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85720" y="2786058"/>
            <a:ext cx="8429684" cy="928694"/>
            <a:chOff x="285720" y="2786058"/>
            <a:chExt cx="8429684" cy="92869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85720" y="2786058"/>
              <a:ext cx="2286016" cy="92869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857488" y="2786058"/>
              <a:ext cx="2143140" cy="92869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357818" y="2786058"/>
              <a:ext cx="3357586" cy="92869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право 18"/>
            <p:cNvSpPr/>
            <p:nvPr/>
          </p:nvSpPr>
          <p:spPr>
            <a:xfrm>
              <a:off x="2571736" y="3071810"/>
              <a:ext cx="285752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5000628" y="3143248"/>
              <a:ext cx="357190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8" name="Picture 4" descr="&amp;Vcy;&amp;scy;&amp;iecy; &amp;Acy;&amp;Kcy; &amp;rcy;&amp;acy;&amp;zcy;&amp;lcy;&amp;icy;&amp;chcy;&amp;acy;&amp;yucy;&amp;tcy;&amp;scy;&amp;yacy; &amp;rcy;&amp;acy;&amp;dcy;&amp;icy;&amp;kcy;&amp;acy;&amp;lcy;&amp;acy;&amp;mcy;&amp;icy; - &amp;Fcy;&amp;ocy;&amp;tcy;&amp;ocy; 13984/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143380"/>
            <a:ext cx="5677343" cy="2214568"/>
          </a:xfrm>
          <a:prstGeom prst="rect">
            <a:avLst/>
          </a:prstGeom>
          <a:noFill/>
        </p:spPr>
      </p:pic>
      <p:pic>
        <p:nvPicPr>
          <p:cNvPr id="1034" name="Picture 10" descr="2012 ECO-N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786190"/>
            <a:ext cx="4714908" cy="2817894"/>
          </a:xfrm>
          <a:prstGeom prst="rect">
            <a:avLst/>
          </a:prstGeom>
          <a:noFill/>
        </p:spPr>
      </p:pic>
      <p:pic>
        <p:nvPicPr>
          <p:cNvPr id="1036" name="Picture 12" descr="&amp;Ncy;&amp;ocy;&amp;vcy;&amp;ocy;&amp;scy;&amp;t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857628"/>
            <a:ext cx="2571728" cy="2571728"/>
          </a:xfrm>
          <a:prstGeom prst="rect">
            <a:avLst/>
          </a:prstGeom>
          <a:noFill/>
        </p:spPr>
      </p:pic>
      <p:sp>
        <p:nvSpPr>
          <p:cNvPr id="31" name="Заголовок 16"/>
          <p:cNvSpPr txBox="1">
            <a:spLocks/>
          </p:cNvSpPr>
          <p:nvPr/>
        </p:nvSpPr>
        <p:spPr>
          <a:xfrm>
            <a:off x="0" y="357166"/>
            <a:ext cx="8858280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такое информация, каковы её свойства?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" name="Picture 14" descr="&amp;Mcy;&amp;acy;&amp;tcy;&amp;iecy;&amp;rcy;&amp;icy;&amp;acy;&amp;lcy;&amp;ycy; &amp;zcy;&amp;acy; &amp;Mcy;&amp;acy;&amp;rcy;&amp;tcy; 2012 &amp;gcy;&amp;ocy;&amp;dcy;&amp;acy; &quot; &amp;Fcy;&amp;ocy;&amp;tcy;&amp;ocy;&amp;bcy;&amp;acy;&amp;ncy;&amp;kcy; - &amp;bcy;&amp;iecy;&amp;scy;&amp;pcy;&amp;lcy;&amp;acy;&amp;tcy;&amp;ncy;&amp;ycy;&amp;jcy; &amp;scy;&amp;tcy;&amp;ocy;&amp;k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857496"/>
            <a:ext cx="2357454" cy="2857520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285720" y="2857496"/>
            <a:ext cx="2357454" cy="28575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Имеет структуру, 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обладает физическими и химическими свойствами.</a:t>
            </a:r>
          </a:p>
          <a:p>
            <a:pPr algn="ctr"/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928926" y="2857496"/>
            <a:ext cx="2286016" cy="28575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Способна накапливаться, передаваться, изменяться.</a:t>
            </a:r>
          </a:p>
          <a:p>
            <a:pPr algn="ctr"/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857884" y="2857496"/>
            <a:ext cx="2286016" cy="28575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79769E-6 L 2.5E-6 -0.16254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33526E-6 L -0.00347 -0.14659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33526E-6 L -0.00451 -0.157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3526E-6 L -0.00157 -0.157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/>
      <p:bldP spid="8" grpId="1"/>
      <p:bldP spid="9" grpId="0" animBg="1"/>
      <p:bldP spid="9" grpId="1" animBg="1"/>
      <p:bldP spid="12" grpId="0"/>
      <p:bldP spid="12" grpId="1"/>
      <p:bldP spid="13" grpId="0" animBg="1"/>
      <p:bldP spid="13" grpId="1" animBg="1"/>
      <p:bldP spid="15" grpId="0"/>
      <p:bldP spid="15" grpId="1"/>
      <p:bldP spid="17" grpId="0"/>
      <p:bldP spid="31" grpId="0"/>
      <p:bldP spid="35" grpId="0" animBg="1"/>
      <p:bldP spid="40" grpId="0" animBg="1"/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Взаимная проверка: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1"/>
            <a:ext cx="8229600" cy="1785950"/>
          </a:xfrm>
        </p:spPr>
        <p:txBody>
          <a:bodyPr>
            <a:noAutofit/>
          </a:bodyPr>
          <a:lstStyle/>
          <a:p>
            <a:pPr marL="3175" indent="11113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Один персидский царь, собираясь завоевать соседнее государство, обратился к оракулу с вопросом: «Что произойдет, если я со своим войском переправлюсь через пограничную реку?» Оракул ответил: «Государь, ты разрушишь великое царство». Удовлетворившись таким предсказанием, завоеватель переправился со своим войском через реку и был разгромлен войском противной стороны. В гневе он обратился к оракулу, обвиняя того в обмане. На что оракул ответил: «Государь, а разве твое царство не было великим?»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071934" y="4714884"/>
            <a:ext cx="64294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7422" y="5357826"/>
            <a:ext cx="4286280" cy="12144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полнота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Взаимная проверка: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2786081"/>
          </a:xfrm>
        </p:spPr>
        <p:txBody>
          <a:bodyPr>
            <a:noAutofit/>
          </a:bodyPr>
          <a:lstStyle/>
          <a:p>
            <a:pPr marL="3175" indent="11113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В магазине одежды сын выбирает себе свитер. Мама, посмотрев на цену, говорит: «Этот свитер стоит слишком дорого». «Что ты, мама, это совсем не дорого» - отвечает сын.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071934" y="4071942"/>
            <a:ext cx="64294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5984" y="4857760"/>
            <a:ext cx="4286280" cy="12144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объективность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Взаимная проверка: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2214578"/>
          </a:xfrm>
        </p:spPr>
        <p:txBody>
          <a:bodyPr>
            <a:noAutofit/>
          </a:bodyPr>
          <a:lstStyle/>
          <a:p>
            <a:pPr marL="3175" indent="11113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В новостях по телевидению сообщили, что сегодня погода будет солнечной. Выйдя утром в школу, Ваня весь промок, так как на улице шел дождь.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071934" y="3357562"/>
            <a:ext cx="64294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5984" y="4071942"/>
            <a:ext cx="4286280" cy="12144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достоверность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Взаимная проверка: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2286015"/>
          </a:xfrm>
        </p:spPr>
        <p:txBody>
          <a:bodyPr>
            <a:noAutofit/>
          </a:bodyPr>
          <a:lstStyle/>
          <a:p>
            <a:pPr marL="3175" indent="11113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В прогнозе погоды сообщалось, что в Москве  сегодня  ожидается дождь и ветер. Петя пожал плечами: «Зачем это мне? Я ведь нахожусь в  Оренбурге».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000496" y="3500438"/>
            <a:ext cx="64294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5984" y="4500570"/>
            <a:ext cx="4286280" cy="12144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полезность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Тема урока: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6000" b="1" dirty="0" smtClean="0">
                <a:ln w="11430"/>
                <a:solidFill>
                  <a:srgbClr val="0038A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Информация и ее свойства</a:t>
            </a:r>
            <a:endParaRPr lang="ru-RU" sz="6000" b="1" dirty="0">
              <a:ln w="11430"/>
              <a:solidFill>
                <a:srgbClr val="0038A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Picture 2" descr="&amp;Kcy;&amp;acy;&amp;kcy; &amp;scy;&amp;dcy;&amp;iecy;&amp;lcy;&amp;acy;&amp;tcy;&amp;softcy; &amp;pcy;&amp;ucy;&amp;ncy;&amp;kcy;&amp;tcy; &amp;rcy;&amp;acy;&amp;zcy;&amp;dcy;&amp;acy;&amp;chcy;&amp;icy; Minecraft &amp;kcy;&amp;acy;&amp;kcy; &amp;scy;&amp;dcy;&amp;iecy;&amp;lcy;&amp;acy;&amp;tcy;&amp;softcy; &amp;rcy;&amp;acy;&amp;zcy;&amp;dcy;&amp;acy;&amp;chcy;&amp;ucy; &amp;vcy; minecraft - &amp;Vcy;&amp;icy;&amp;dcy;&amp;iecy;&amp;ocy; &amp;pcy;&amp;ocy;&amp;scy;&amp;ocy;&amp;bcy;&amp;icy;&amp;iecy; &amp;pcy;&amp;ocy; Minecra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357562"/>
            <a:ext cx="4357718" cy="326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Цели урока: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225741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Узнать: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Понять: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Научиться: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786182" y="1571612"/>
            <a:ext cx="4643470" cy="150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500174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что такое информация?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2643182"/>
            <a:ext cx="6500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какими свойствами она обладает?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3857628"/>
            <a:ext cx="6500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определять свойства информации в различных ситуациях.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нформация и ее свойства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282" y="214290"/>
            <a:ext cx="8697180" cy="6148406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72462" y="6500834"/>
            <a:ext cx="107153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6143644"/>
            <a:ext cx="447675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Узнай о свойствах информации: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428596" y="1714488"/>
            <a:ext cx="4357718" cy="292895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§ 1.1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с. 9-10</a:t>
            </a: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Запиши свойства 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в тетрадь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5" name="Picture 6" descr="Информатика : учебник для 7 кла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0"/>
            <a:ext cx="2829761" cy="407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Работа в паре: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7410" name="Picture 2" descr="&amp;YUcy;&amp;Lcy;&amp;Icy;&amp;YAcy; &amp;Acy;&amp;Lcy;&amp;IEcy;&amp;Kcy;&amp;Scy;&amp;Acy;&amp;Ncy;&amp;Dcy;&amp;Rcy;&amp;Ocy;&amp;Vcy;&amp;Ncy;&amp;Acy; - &amp;Dcy;&amp;lcy;&amp;yacy; &amp;Vcy;&amp;acy;&amp;scy;, &amp;rcy;&amp;iecy;&amp;bcy;&amp;yacy;&amp;t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084965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Задание на карточках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649" y="1600200"/>
            <a:ext cx="419870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4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Взаимная проверка: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2971807"/>
          </a:xfrm>
        </p:spPr>
        <p:txBody>
          <a:bodyPr>
            <a:noAutofit/>
          </a:bodyPr>
          <a:lstStyle/>
          <a:p>
            <a:pPr marL="3175" indent="11113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Идет вступительный экзамен по математике. Вы попросили у соседа его решение задачи. Шпаргалка содержала полное и правильное решение, но на … японском языке.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43372" y="3714752"/>
            <a:ext cx="64294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0298" y="4429132"/>
            <a:ext cx="4286280" cy="12144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понятность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Взаимная проверка: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1"/>
            <a:ext cx="8229600" cy="1785950"/>
          </a:xfrm>
        </p:spPr>
        <p:txBody>
          <a:bodyPr>
            <a:noAutofit/>
          </a:bodyPr>
          <a:lstStyle/>
          <a:p>
            <a:pPr marL="3175" indent="11113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На следующий день вступительная комиссия вывесила правильное решение задач.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071934" y="2714620"/>
            <a:ext cx="64294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7422" y="3357562"/>
            <a:ext cx="4286280" cy="12144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актуальность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4496867db4a5348bf5a9978c4fa948b0356d1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349</Words>
  <Application>Microsoft Office PowerPoint</Application>
  <PresentationFormat>Экран (4:3)</PresentationFormat>
  <Paragraphs>48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Назови три составляющие окружающего мира:</vt:lpstr>
      <vt:lpstr>Тема урока:</vt:lpstr>
      <vt:lpstr>Цели урока:</vt:lpstr>
      <vt:lpstr>Презентация PowerPoint</vt:lpstr>
      <vt:lpstr>Узнай о свойствах информации:</vt:lpstr>
      <vt:lpstr>Работа в паре:</vt:lpstr>
      <vt:lpstr>Задание на карточках</vt:lpstr>
      <vt:lpstr>Взаимная проверка:</vt:lpstr>
      <vt:lpstr>Взаимная проверка:</vt:lpstr>
      <vt:lpstr>Взаимная проверка:</vt:lpstr>
      <vt:lpstr>Взаимная проверка:</vt:lpstr>
      <vt:lpstr>Взаимная проверка:</vt:lpstr>
      <vt:lpstr>Взаимная проверка: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задание:</dc:title>
  <cp:lastModifiedBy>Учитель</cp:lastModifiedBy>
  <cp:revision>48</cp:revision>
  <dcterms:modified xsi:type="dcterms:W3CDTF">2018-09-10T08:14:29Z</dcterms:modified>
</cp:coreProperties>
</file>