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0" r:id="rId3"/>
    <p:sldId id="281" r:id="rId4"/>
    <p:sldId id="257" r:id="rId5"/>
    <p:sldId id="258" r:id="rId6"/>
    <p:sldId id="259" r:id="rId7"/>
    <p:sldId id="260" r:id="rId8"/>
    <p:sldId id="275" r:id="rId9"/>
    <p:sldId id="274" r:id="rId10"/>
    <p:sldId id="273" r:id="rId11"/>
    <p:sldId id="272" r:id="rId12"/>
    <p:sldId id="271" r:id="rId13"/>
    <p:sldId id="270" r:id="rId14"/>
    <p:sldId id="269" r:id="rId15"/>
    <p:sldId id="268" r:id="rId16"/>
    <p:sldId id="267" r:id="rId17"/>
    <p:sldId id="266" r:id="rId18"/>
    <p:sldId id="265" r:id="rId19"/>
    <p:sldId id="264" r:id="rId20"/>
    <p:sldId id="263" r:id="rId21"/>
    <p:sldId id="262" r:id="rId22"/>
    <p:sldId id="261" r:id="rId23"/>
    <p:sldId id="276" r:id="rId24"/>
    <p:sldId id="277" r:id="rId25"/>
    <p:sldId id="278" r:id="rId26"/>
    <p:sldId id="282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76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12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09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59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85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9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79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2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83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5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17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42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усская народная - Барыня(детская) (www.hotplayer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Русская народная - Барыня(детская) (www.hotplayer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68" y="-54726"/>
            <a:ext cx="9216968" cy="69127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3020" y="764704"/>
            <a:ext cx="7838073" cy="392721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6600" b="1" kern="0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Фотоальбом           </a:t>
            </a:r>
            <a:r>
              <a:rPr lang="ru-RU" sz="6600" b="1" kern="0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«Русский народный костюм»</a:t>
            </a:r>
            <a:r>
              <a:rPr lang="ru-RU" sz="6600" kern="0" dirty="0">
                <a:solidFill>
                  <a:srgbClr val="00B050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6600" kern="0" dirty="0">
                <a:solidFill>
                  <a:srgbClr val="00B050"/>
                </a:solidFill>
                <a:latin typeface="Palatino Linotype"/>
                <a:ea typeface="+mn-ea"/>
                <a:cs typeface="+mn-cs"/>
              </a:rPr>
            </a:br>
            <a:endParaRPr lang="ru-RU" sz="66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85184"/>
            <a:ext cx="4608512" cy="1512168"/>
          </a:xfrm>
        </p:spPr>
        <p:txBody>
          <a:bodyPr>
            <a:normAutofit/>
          </a:bodyPr>
          <a:lstStyle/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воспитатель МКДОУ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д/с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№448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г.Новосибирска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Ладанова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А. 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11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651">
        <p:split orient="vert"/>
      </p:transition>
    </mc:Choice>
    <mc:Fallback xmlns="">
      <p:transition spd="slow" advClick="0" advTm="665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82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\Desktop\Этнокультурное воспитание\Костюмы\фото костюмы\2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4762"/>
            <a:ext cx="60007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62">
        <p:split orient="vert"/>
      </p:transition>
    </mc:Choice>
    <mc:Fallback xmlns="">
      <p:transition spd="slow" advTm="436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\Desktop\Этнокультурное воспитание\Костюмы\фото костюмы\2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2" y="0"/>
            <a:ext cx="456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54">
        <p:split orient="vert"/>
      </p:transition>
    </mc:Choice>
    <mc:Fallback xmlns="">
      <p:transition spd="slow" advTm="405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\Desktop\Этнокультурное воспитание\Костюмы\фото костюмы\2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5250"/>
            <a:ext cx="44196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59">
        <p:split orient="vert"/>
      </p:transition>
    </mc:Choice>
    <mc:Fallback xmlns="">
      <p:transition spd="slow" advTm="395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\Desktop\Этнокультурное воспитание\Костюмы\фото костюмы\2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7" y="4762"/>
            <a:ext cx="442912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96">
        <p:split orient="vert"/>
      </p:transition>
    </mc:Choice>
    <mc:Fallback xmlns="">
      <p:transition spd="slow" advTm="409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\Desktop\Этнокультурное воспитание\Костюмы\фото костюмы\2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4762"/>
            <a:ext cx="54102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21">
        <p:split orient="vert"/>
      </p:transition>
    </mc:Choice>
    <mc:Fallback xmlns="">
      <p:transition spd="slow" advTm="392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\Desktop\Этнокультурное воспитание\Костюмы\фото костюмы\2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48" y="0"/>
            <a:ext cx="4939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94">
        <p:split orient="vert"/>
      </p:transition>
    </mc:Choice>
    <mc:Fallback xmlns="">
      <p:transition spd="slow" advTm="389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\Desktop\Этнокультурное воспитание\Костюмы\фото костюмы\2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18">
        <p:split orient="vert"/>
      </p:transition>
    </mc:Choice>
    <mc:Fallback xmlns="">
      <p:transition spd="slow" advTm="391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\Desktop\Этнокультурное воспитание\Костюмы\фото костюмы\2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87" y="4762"/>
            <a:ext cx="561022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95">
        <p:split orient="vert"/>
      </p:transition>
    </mc:Choice>
    <mc:Fallback xmlns="">
      <p:transition spd="slow" advTm="399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\Desktop\Этнокультурное воспитание\Костюмы\фото костюмы\2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2" y="4762"/>
            <a:ext cx="43719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111">
        <p:split orient="vert"/>
      </p:transition>
    </mc:Choice>
    <mc:Fallback xmlns="">
      <p:transition spd="slow" advTm="411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\Desktop\Этнокультурное воспитание\Костюмы\фото костюмы\2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90">
        <p:split orient="vert"/>
      </p:transition>
    </mc:Choice>
    <mc:Fallback xmlns="">
      <p:transition spd="slow" advTm="389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\Desktop\Этнокультурное воспитание\Костюмы\фото костюмы\2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175351" cy="17931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 с русским народным костюмом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484784"/>
            <a:ext cx="7056784" cy="417646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 вызвать интерес к русскому костюму, его элементам. Научить называть предметы костюма, обратить внимание детей на узорчатости украшений сарафана, сорочки, кокошника. Обогащать словарный запас детей новыми словами (сарафан, кокошник, тесьма).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8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70">
        <p:split orient="vert"/>
      </p:transition>
    </mc:Choice>
    <mc:Fallback xmlns="">
      <p:transition spd="slow" advTm="507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\Desktop\Этнокультурное воспитание\Костюмы\фото костюмы\2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51">
        <p:split orient="vert"/>
      </p:transition>
    </mc:Choice>
    <mc:Fallback xmlns="">
      <p:transition spd="slow" advTm="395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\Desktop\Этнокультурное воспитание\Костюмы\фото костюмы\2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44" y="0"/>
            <a:ext cx="530811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51">
        <p:split orient="vert"/>
      </p:transition>
    </mc:Choice>
    <mc:Fallback xmlns="">
      <p:transition spd="slow" advTm="405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\Desktop\Этнокультурное воспитание\Костюмы\фото костюмы\2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61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18">
        <p:split orient="vert"/>
      </p:transition>
    </mc:Choice>
    <mc:Fallback xmlns="">
      <p:transition spd="slow" advTm="391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\Desktop\Этнокультурное воспитание\Костюмы\фото костюмы\2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14718"/>
            <a:ext cx="7488832" cy="577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125">
        <p:split orient="vert"/>
      </p:transition>
    </mc:Choice>
    <mc:Fallback xmlns="">
      <p:transition spd="slow" advTm="412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\Desktop\Этнокультурное воспитание\Костюмы\фото костюмы\2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4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54">
        <p:split orient="vert"/>
      </p:transition>
    </mc:Choice>
    <mc:Fallback xmlns="">
      <p:transition spd="slow" advTm="395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\Desktop\Этнокультурное воспитание\Костюмы\фото костюмы\2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8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58">
        <p:split orient="vert"/>
      </p:transition>
    </mc:Choice>
    <mc:Fallback xmlns="">
      <p:transition spd="slow" advTm="395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\Desktop\Этнокультурное воспитание\Костюмы\фото костюмы\2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7" y="0"/>
            <a:ext cx="484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88">
        <p:split orient="vert"/>
      </p:transition>
    </mc:Choice>
    <mc:Fallback xmlns="">
      <p:transition spd="slow" advTm="39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\Desktop\Этнокультурное воспитание\Костюмы\фото костюмы\2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274638"/>
            <a:ext cx="5616624" cy="625070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Пусть летят века и годы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Русь – царица моды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Лучше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русского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наряда</a:t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найдешь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 и не надо.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6165304"/>
            <a:ext cx="1115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2022г.</a:t>
            </a:r>
          </a:p>
        </p:txBody>
      </p:sp>
    </p:spTree>
    <p:extLst>
      <p:ext uri="{BB962C8B-B14F-4D97-AF65-F5344CB8AC3E}">
        <p14:creationId xmlns:p14="http://schemas.microsoft.com/office/powerpoint/2010/main" val="22914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14">
        <p:split orient="vert"/>
      </p:transition>
    </mc:Choice>
    <mc:Fallback xmlns="">
      <p:transition spd="slow" advTm="701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\Desktop\Этнокультурное воспитание\Костюмы\фото костюмы\2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7" y="0"/>
            <a:ext cx="484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4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198">
        <p:split orient="vert"/>
      </p:transition>
    </mc:Choice>
    <mc:Fallback xmlns="">
      <p:transition spd="slow" advTm="419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3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36">
        <p:split orient="vert"/>
      </p:transition>
    </mc:Choice>
    <mc:Fallback xmlns="">
      <p:transition spd="slow" advTm="393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29">
        <p:split orient="vert"/>
      </p:transition>
    </mc:Choice>
    <mc:Fallback xmlns="">
      <p:transition spd="slow" advTm="392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2" y="4762"/>
            <a:ext cx="54768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31">
        <p:split orient="vert"/>
      </p:transition>
    </mc:Choice>
    <mc:Fallback xmlns="">
      <p:transition spd="slow" advTm="423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11113"/>
            <a:ext cx="5274716" cy="68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32">
        <p:split orient="vert"/>
      </p:transition>
    </mc:Choice>
    <mc:Fallback xmlns="">
      <p:transition spd="slow" advTm="373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\Desktop\Этнокультурное воспитание\Костюмы\фото костюмы\2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49">
        <p:split orient="vert"/>
      </p:transition>
    </mc:Choice>
    <mc:Fallback xmlns="">
      <p:transition spd="slow" advTm="404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\Desktop\Этнокультурное воспитание\Костюмы\фото костюмы\2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6898500" cy="66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52">
        <p:split orient="vert"/>
      </p:transition>
    </mc:Choice>
    <mc:Fallback xmlns="">
      <p:transition spd="slow" advTm="385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</TotalTime>
  <Words>70</Words>
  <Application>Microsoft Office PowerPoint</Application>
  <PresentationFormat>Экран (4:3)</PresentationFormat>
  <Paragraphs>6</Paragraphs>
  <Slides>27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Фотоальбом           «Русский народный костюм» </vt:lpstr>
      <vt:lpstr>Цель: ознакомление детей с русским народным костюмом.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Пусть летят века и годы. Наша Русь – царица моды, Лучше русского наряда Не найдешь!  Да и не надо.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ADM</cp:lastModifiedBy>
  <cp:revision>14</cp:revision>
  <dcterms:created xsi:type="dcterms:W3CDTF">2022-11-21T15:37:47Z</dcterms:created>
  <dcterms:modified xsi:type="dcterms:W3CDTF">2022-12-05T16:07:24Z</dcterms:modified>
</cp:coreProperties>
</file>