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7" r:id="rId4"/>
    <p:sldId id="258" r:id="rId5"/>
    <p:sldId id="259" r:id="rId6"/>
    <p:sldId id="277" r:id="rId7"/>
    <p:sldId id="276" r:id="rId8"/>
    <p:sldId id="275" r:id="rId9"/>
    <p:sldId id="274" r:id="rId10"/>
    <p:sldId id="272" r:id="rId11"/>
    <p:sldId id="271" r:id="rId12"/>
    <p:sldId id="270" r:id="rId13"/>
    <p:sldId id="269" r:id="rId14"/>
    <p:sldId id="268" r:id="rId15"/>
    <p:sldId id="267" r:id="rId16"/>
    <p:sldId id="266" r:id="rId17"/>
    <p:sldId id="265" r:id="rId18"/>
    <p:sldId id="264" r:id="rId19"/>
    <p:sldId id="263" r:id="rId20"/>
    <p:sldId id="262" r:id="rId21"/>
    <p:sldId id="261" r:id="rId22"/>
    <p:sldId id="260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27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Ансамбль народных инструментов - ЗИМНЯЯ ЗАБАВА (www.hotplayer.ru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2376264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defRPr/>
            </a:pPr>
            <a:r>
              <a:rPr lang="ru-RU" sz="6600" b="1" i="1" kern="0" dirty="0" smtClean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«Зимние русские народные забавы»</a:t>
            </a:r>
            <a:endParaRPr lang="ru-RU" sz="6600" kern="0" dirty="0">
              <a:solidFill>
                <a:srgbClr val="0070C0"/>
              </a:solidFill>
              <a:latin typeface="Palatino Linotype"/>
              <a:ea typeface="+mn-ea"/>
              <a:cs typeface="+mn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5085184"/>
            <a:ext cx="3816424" cy="1152128"/>
          </a:xfrm>
        </p:spPr>
        <p:txBody>
          <a:bodyPr>
            <a:normAutofit/>
          </a:bodyPr>
          <a:lstStyle/>
          <a:p>
            <a:pPr lvl="0" algn="l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подготовила воспитатель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МКДОУ д/с№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448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г.Новосибирск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Ладанова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 И.</a:t>
            </a:r>
          </a:p>
          <a:p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42674" y="6113269"/>
            <a:ext cx="11155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2022г.</a:t>
            </a:r>
          </a:p>
        </p:txBody>
      </p:sp>
    </p:spTree>
    <p:extLst>
      <p:ext uri="{BB962C8B-B14F-4D97-AF65-F5344CB8AC3E}">
        <p14:creationId xmlns:p14="http://schemas.microsoft.com/office/powerpoint/2010/main" val="93472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945">
        <p14:ripple/>
      </p:transition>
    </mc:Choice>
    <mc:Fallback xmlns="">
      <p:transition spd="slow" advTm="49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6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42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69">
        <p:split orient="vert"/>
      </p:transition>
    </mc:Choice>
    <mc:Fallback xmlns="">
      <p:transition spd="slow" advTm="5069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42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212">
        <p:fade/>
      </p:transition>
    </mc:Choice>
    <mc:Fallback xmlns="">
      <p:transition spd="med" advTm="521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423888"/>
      </p:ext>
    </p:extLst>
  </p:cSld>
  <p:clrMapOvr>
    <a:masterClrMapping/>
  </p:clrMapOvr>
  <p:transition spd="slow" advTm="5122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36"/>
            <a:ext cx="9144000" cy="677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42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784">
        <p:split orient="vert"/>
      </p:transition>
    </mc:Choice>
    <mc:Fallback xmlns="">
      <p:transition spd="slow" advTm="4784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42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805">
        <p:fade/>
      </p:transition>
    </mc:Choice>
    <mc:Fallback xmlns="">
      <p:transition spd="med" advTm="480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9143999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423888"/>
      </p:ext>
    </p:extLst>
  </p:cSld>
  <p:clrMapOvr>
    <a:masterClrMapping/>
  </p:clrMapOvr>
  <p:transition spd="slow" advTm="5088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6632" y="0"/>
            <a:ext cx="112332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42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959">
        <p:split orient="vert"/>
      </p:transition>
    </mc:Choice>
    <mc:Fallback xmlns="">
      <p:transition spd="slow" advTm="4959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00"/>
            <a:ext cx="9144000" cy="684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42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179">
        <p:fade/>
      </p:transition>
    </mc:Choice>
    <mc:Fallback xmlns="">
      <p:transition spd="med" advTm="517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2"/>
            <a:ext cx="9144000" cy="688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423888"/>
      </p:ext>
    </p:extLst>
  </p:cSld>
  <p:clrMapOvr>
    <a:masterClrMapping/>
  </p:clrMapOvr>
  <p:transition spd="slow" advTm="5005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3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42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975">
        <p:split orient="vert"/>
      </p:transition>
    </mc:Choice>
    <mc:Fallback xmlns="">
      <p:transition spd="slow" advTm="4975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548680"/>
            <a:ext cx="8568952" cy="1470025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br>
              <a:rPr lang="ru-RU" sz="3600" b="1" i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знакомство детей с зимними русскими народными играми и забавами.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348880"/>
            <a:ext cx="7416824" cy="3816424"/>
          </a:xfrm>
        </p:spPr>
        <p:txBody>
          <a:bodyPr>
            <a:normAutofit fontScale="92500" lnSpcReduction="20000"/>
          </a:bodyPr>
          <a:lstStyle/>
          <a:p>
            <a:r>
              <a:rPr lang="ru-RU" sz="3600" b="1" i="1" dirty="0" smtClean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Задачи:</a:t>
            </a:r>
          </a:p>
          <a:p>
            <a:r>
              <a:rPr lang="ru-RU" sz="3600" b="1" i="1" dirty="0" smtClean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 формировать положительное отношение к игровым русским народным зимним традициям;</a:t>
            </a:r>
          </a:p>
          <a:p>
            <a:r>
              <a:rPr lang="ru-RU" sz="3600" b="1" i="1" dirty="0" smtClean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 воспитывать любовь к Родине, интерес к традициям и </a:t>
            </a:r>
            <a:r>
              <a:rPr lang="ru-RU" sz="3600" b="1" i="1" dirty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</a:t>
            </a:r>
            <a:r>
              <a:rPr lang="ru-RU" sz="3600" b="1" i="1" dirty="0" smtClean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бычаям русского народа.</a:t>
            </a:r>
          </a:p>
          <a:p>
            <a:r>
              <a:rPr lang="ru-RU" sz="3600" b="1" i="1" dirty="0" smtClean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769069345"/>
      </p:ext>
    </p:extLst>
  </p:cSld>
  <p:clrMapOvr>
    <a:masterClrMapping/>
  </p:clrMapOvr>
  <p:transition spd="slow" advTm="5660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423888"/>
      </p:ext>
    </p:extLst>
  </p:cSld>
  <p:clrMapOvr>
    <a:masterClrMapping/>
  </p:clrMapOvr>
  <p:transition spd="slow" advTm="5081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66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42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15">
        <p:split orient="vert"/>
      </p:transition>
    </mc:Choice>
    <mc:Fallback xmlns="">
      <p:transition spd="slow" advTm="5015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442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764">
        <p:fade/>
      </p:transition>
    </mc:Choice>
    <mc:Fallback xmlns="">
      <p:transition spd="med" advTm="476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0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Зимние забавы</a:t>
            </a:r>
            <a:endParaRPr lang="ru-RU" sz="54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533400" y="1166018"/>
            <a:ext cx="4038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Бодрит морозец слабый,</a:t>
            </a:r>
            <a:b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 детские забавы</a:t>
            </a:r>
            <a:b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Меняются мгновенно.</a:t>
            </a:r>
            <a:b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Вот мы самозабвенно </a:t>
            </a:r>
            <a:b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лыжи, спозаранку,</a:t>
            </a:r>
            <a:b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 через час — на санках,</a:t>
            </a:r>
            <a:b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 до тёмной, до поры</a:t>
            </a:r>
            <a:b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Мы катаемся с горы.</a:t>
            </a:r>
            <a:b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572000" y="1412776"/>
            <a:ext cx="4038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Снежки потом бросаем</a:t>
            </a:r>
            <a:b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 бабу докатаем.</a:t>
            </a:r>
            <a:b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Конечно, </a:t>
            </a:r>
            <a:r>
              <a:rPr lang="ru-RU" b="1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догоняшки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</a:t>
            </a:r>
            <a:b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Нельзя давать промашки.</a:t>
            </a:r>
            <a:b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Мы снежинки ловим ртом,</a:t>
            </a:r>
            <a:b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 согреемся потом!</a:t>
            </a:r>
            <a:b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Усталости не знаем,</a:t>
            </a:r>
            <a:b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Ведь мы всегда играем!</a:t>
            </a:r>
            <a:b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29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114">
        <p:circle/>
      </p:transition>
    </mc:Choice>
    <mc:Fallback xmlns="">
      <p:transition spd="slow" advTm="3114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4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314">
        <p:fade/>
      </p:transition>
    </mc:Choice>
    <mc:Fallback xmlns="">
      <p:transition spd="med" advTm="531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42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93">
        <p:split orient="vert"/>
      </p:transition>
    </mc:Choice>
    <mc:Fallback xmlns="">
      <p:transition spd="slow" advTm="5093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" y="2450"/>
            <a:ext cx="9133838" cy="685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42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791">
        <p:fade/>
      </p:transition>
    </mc:Choice>
    <mc:Fallback xmlns="">
      <p:transition spd="med" advTm="479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423888"/>
      </p:ext>
    </p:extLst>
  </p:cSld>
  <p:clrMapOvr>
    <a:masterClrMapping/>
  </p:clrMapOvr>
  <p:transition spd="slow" advTm="4913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42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210">
        <p:split orient="vert"/>
      </p:transition>
    </mc:Choice>
    <mc:Fallback xmlns="">
      <p:transition spd="slow" advTm="521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93245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42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806">
        <p:fade/>
      </p:transition>
    </mc:Choice>
    <mc:Fallback xmlns="">
      <p:transition spd="med" advTm="480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423888"/>
      </p:ext>
    </p:extLst>
  </p:cSld>
  <p:clrMapOvr>
    <a:masterClrMapping/>
  </p:clrMapOvr>
  <p:transition spd="slow" advTm="4798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60</Words>
  <Application>Microsoft Office PowerPoint</Application>
  <PresentationFormat>Экран (4:3)</PresentationFormat>
  <Paragraphs>11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«Зимние русские народные забавы»</vt:lpstr>
      <vt:lpstr>Цель:  знакомство детей с зимними русскими народными играми и забавами.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Зимние забавы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</dc:creator>
  <cp:lastModifiedBy>ADM</cp:lastModifiedBy>
  <cp:revision>14</cp:revision>
  <dcterms:created xsi:type="dcterms:W3CDTF">2022-12-01T03:46:04Z</dcterms:created>
  <dcterms:modified xsi:type="dcterms:W3CDTF">2022-12-05T16:08:01Z</dcterms:modified>
</cp:coreProperties>
</file>