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bd8334e-143e-43b9-ac56-d0bd0f9d49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ef868b-00ad-4619-ab00-9e7621011d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07ecb2-a80f-4af8-982e-935f716d02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aa221b-41fa-481d-94b0-72aa9d1fb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fe5768-4cee-4f96-b97d-02e647b0f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c657f3-538e-46ef-b7dc-28074e7eb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b5c6ff-e894-4d63-ab27-e40f806fd9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828362-988e-4a34-907a-7bb61a831d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a2cf6a-ddf9-4eee-8adc-d77cdd74e8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7ce26b4-6b04-4096-b469-ad6c5e295b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8788320-e1bc-4108-80d0-5c45b0753c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ааа</cp:lastModifiedBy>
  <cp:revision>2</cp:revision>
  <dcterms:created xsi:type="dcterms:W3CDTF">2022-12-22T11:12:47Z</dcterms:created>
  <dcterms:modified xsi:type="dcterms:W3CDTF">2022-12-22T11:32:26Z</dcterms:modified>
</cp:coreProperties>
</file>