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0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4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7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8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5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E246-4D61-4A86-B05D-92C4708E33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5939-0132-4263-8963-3FAF523F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272" y="2406217"/>
            <a:ext cx="9144000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anose="03010101010201010101" pitchFamily="66" charset="0"/>
              </a:rPr>
              <a:t>Новогодние игрушки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27" y="447263"/>
            <a:ext cx="9419235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298174"/>
            <a:ext cx="5599044" cy="3732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43" y="2802265"/>
            <a:ext cx="5603352" cy="37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437321"/>
            <a:ext cx="9581321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8" y="387625"/>
            <a:ext cx="9144000" cy="60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7" y="63610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22" y="447261"/>
            <a:ext cx="9518373" cy="60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38" y="427381"/>
            <a:ext cx="6797340" cy="61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Новогодние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игрушки</dc:title>
  <dc:creator>Пользователь</dc:creator>
  <cp:lastModifiedBy>Пользователь</cp:lastModifiedBy>
  <cp:revision>4</cp:revision>
  <dcterms:created xsi:type="dcterms:W3CDTF">2020-12-22T04:01:08Z</dcterms:created>
  <dcterms:modified xsi:type="dcterms:W3CDTF">2020-12-22T04:13:01Z</dcterms:modified>
</cp:coreProperties>
</file>