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183886" y="29380"/>
            <a:ext cx="5946467" cy="368765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Профессии в картинках и стихах</a:t>
            </a:r>
            <a:endParaRPr lang="ru-RU" sz="7200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1396" y="3429000"/>
            <a:ext cx="4566628" cy="1752600"/>
          </a:xfrm>
        </p:spPr>
        <p:txBody>
          <a:bodyPr/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д/с №448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endParaRPr lang="ru-RU" sz="2400" dirty="0">
              <a:solidFill>
                <a:srgbClr val="0070C0"/>
              </a:solidFill>
              <a:latin typeface="Trebuchet MS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14219" y="6334780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0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4556"/>
            <a:ext cx="4227658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4320480" cy="6394722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Космонавт — это герой!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космос нас зовет с тобой.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Предлагает полетать,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мир всем открывать.</a:t>
            </a:r>
          </a:p>
        </p:txBody>
      </p:sp>
    </p:spTree>
    <p:extLst>
      <p:ext uri="{BB962C8B-B14F-4D97-AF65-F5344CB8AC3E}">
        <p14:creationId xmlns:p14="http://schemas.microsoft.com/office/powerpoint/2010/main" val="237524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4556"/>
            <a:ext cx="4083750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20480" cy="6322714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Где-то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что-то загорится,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пожарный нужен срочно. Он погасит, — это точно.</a:t>
            </a:r>
          </a:p>
        </p:txBody>
      </p:sp>
    </p:spTree>
    <p:extLst>
      <p:ext uri="{BB962C8B-B14F-4D97-AF65-F5344CB8AC3E}">
        <p14:creationId xmlns:p14="http://schemas.microsoft.com/office/powerpoint/2010/main" val="82250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9" y="814930"/>
            <a:ext cx="7664882" cy="576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688632" cy="301034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Саду всегда встречает,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 и развлекает.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– пожурит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заботой окружит.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 и деликатен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любимый воспитатель!</a:t>
            </a:r>
            <a:b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7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7" y="554556"/>
            <a:ext cx="3945827" cy="57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2271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ветер обгоняя,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прятки в облаках играя, Мчит стрелою самолёт — Управляет им пилот.</a:t>
            </a:r>
          </a:p>
        </p:txBody>
      </p:sp>
    </p:spTree>
    <p:extLst>
      <p:ext uri="{BB962C8B-B14F-4D97-AF65-F5344CB8AC3E}">
        <p14:creationId xmlns:p14="http://schemas.microsoft.com/office/powerpoint/2010/main" val="17311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083750" cy="57600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632271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профессия —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Неудобства покоритель. Строит он дома, заводы,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Фермы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школы, небоскрёбы. </a:t>
            </a:r>
          </a:p>
        </p:txBody>
      </p:sp>
    </p:spTree>
    <p:extLst>
      <p:ext uri="{BB962C8B-B14F-4D97-AF65-F5344CB8AC3E}">
        <p14:creationId xmlns:p14="http://schemas.microsoft.com/office/powerpoint/2010/main" val="76212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0097"/>
            <a:ext cx="4244542" cy="6192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274637"/>
            <a:ext cx="3960440" cy="624814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профессия — учитель — Наш идейный вдохновитель. Тайны жизненных преград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раскрыть он будет рад.</a:t>
            </a:r>
          </a:p>
        </p:txBody>
      </p:sp>
    </p:spTree>
    <p:extLst>
      <p:ext uri="{BB962C8B-B14F-4D97-AF65-F5344CB8AC3E}">
        <p14:creationId xmlns:p14="http://schemas.microsoft.com/office/powerpoint/2010/main" val="135315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2850"/>
            <a:ext cx="4381500" cy="60486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20688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Едет вдаль, бежит машина,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асфальт стирая шины. В путь ведёт водитель славный —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рулём он самый главный. </a:t>
            </a:r>
          </a:p>
        </p:txBody>
      </p:sp>
    </p:spTree>
    <p:extLst>
      <p:ext uri="{BB962C8B-B14F-4D97-AF65-F5344CB8AC3E}">
        <p14:creationId xmlns:p14="http://schemas.microsoft.com/office/powerpoint/2010/main" val="363698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142466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5" y="240358"/>
            <a:ext cx="4536504" cy="617809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/>
                <a:ea typeface="Calibri"/>
              </a:rPr>
              <a:t>Есть прекрасный мастер — плотник,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Он </a:t>
            </a:r>
            <a:r>
              <a:rPr lang="ru-RU" sz="4000" b="1" i="1" dirty="0">
                <a:solidFill>
                  <a:srgbClr val="0070C0"/>
                </a:solidFill>
                <a:latin typeface="Times New Roman"/>
                <a:ea typeface="Calibri"/>
              </a:rPr>
              <a:t>до дерева охотник.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Людям </a:t>
            </a:r>
            <a:r>
              <a:rPr lang="ru-RU" sz="4000" b="1" i="1" dirty="0">
                <a:solidFill>
                  <a:srgbClr val="0070C0"/>
                </a:solidFill>
                <a:latin typeface="Times New Roman"/>
                <a:ea typeface="Calibri"/>
              </a:rPr>
              <a:t>мебель создаёт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4000" b="1" i="1" dirty="0">
                <a:solidFill>
                  <a:srgbClr val="0070C0"/>
                </a:solidFill>
                <a:latin typeface="Times New Roman"/>
                <a:ea typeface="Calibri"/>
              </a:rPr>
              <a:t>ему всегда почёт. 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1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54556"/>
            <a:ext cx="3275423" cy="57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250706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Дворник до рассвета встал,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рассвете подметал,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когда проснулся дом,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Было чисто всё кругом!</a:t>
            </a:r>
          </a:p>
        </p:txBody>
      </p:sp>
    </p:spTree>
    <p:extLst>
      <p:ext uri="{BB962C8B-B14F-4D97-AF65-F5344CB8AC3E}">
        <p14:creationId xmlns:p14="http://schemas.microsoft.com/office/powerpoint/2010/main" val="59436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34556"/>
            <a:ext cx="4890000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888432" cy="6322714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садится в самолет?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 конечно же, пилот,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за ним - нет, не повеса -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Загляденье - стюардесса!</a:t>
            </a:r>
          </a:p>
        </p:txBody>
      </p:sp>
    </p:spTree>
    <p:extLst>
      <p:ext uri="{BB962C8B-B14F-4D97-AF65-F5344CB8AC3E}">
        <p14:creationId xmlns:p14="http://schemas.microsoft.com/office/powerpoint/2010/main" val="410439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4216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Цель: расширять и обогащать представление детей о профессиях, специальных орудиях труда и трудовых действиях.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56" y="2276872"/>
            <a:ext cx="8496944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 познакомить детей с профессиями; знакомить детей с трудовыми действиями, совершаемыми взрослыми, с их орудиями труда; ввести в словарь детей существительные, обозначающие профессии, глаголы, характеризующие трудовые действия; развивать двигательную активность; воспитывать уважение к труду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взрослых.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6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4556"/>
            <a:ext cx="3392423" cy="61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21991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Таможне некогда скучать,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Таможенники держат стражу: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кто везет — ручную кладь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предмет, добытый кражей?</a:t>
            </a:r>
          </a:p>
        </p:txBody>
      </p:sp>
    </p:spTree>
    <p:extLst>
      <p:ext uri="{BB962C8B-B14F-4D97-AF65-F5344CB8AC3E}">
        <p14:creationId xmlns:p14="http://schemas.microsoft.com/office/powerpoint/2010/main" val="43906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-58658"/>
            <a:ext cx="3528392" cy="658336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из шляпы достаёт 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Зайца всем на удивление? 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фокусник даёт </a:t>
            </a:r>
            <a:b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цирке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824536" cy="61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467225" cy="6048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3672408" cy="6250705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Полицейский защищает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Нашу честь и наш покой,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службу заступает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час дневной и в час ночной.</a:t>
            </a:r>
          </a:p>
        </p:txBody>
      </p:sp>
    </p:spTree>
    <p:extLst>
      <p:ext uri="{BB962C8B-B14F-4D97-AF65-F5344CB8AC3E}">
        <p14:creationId xmlns:p14="http://schemas.microsoft.com/office/powerpoint/2010/main" val="402128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030832" cy="576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408" y="142875"/>
            <a:ext cx="4106072" cy="6583362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важен земледелец — Труженик земли, умелец. Пашет, сеет, поливает, Урожай весь собирает. </a:t>
            </a:r>
          </a:p>
        </p:txBody>
      </p:sp>
    </p:spTree>
    <p:extLst>
      <p:ext uri="{BB962C8B-B14F-4D97-AF65-F5344CB8AC3E}">
        <p14:creationId xmlns:p14="http://schemas.microsoft.com/office/powerpoint/2010/main" val="209174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3983673" cy="61926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62507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Охранять границу — важно! Пограничника зовут.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верным псом они отважно Службу РОДИНЕ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несут.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2208"/>
            <a:ext cx="4010025" cy="62646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20480" cy="629226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Поет певец на дивной сцене,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Поет для нас, поет о нас.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что мы верим, то, что ценим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Доносит ровный, мерный глас.</a:t>
            </a:r>
          </a:p>
        </p:txBody>
      </p:sp>
    </p:spTree>
    <p:extLst>
      <p:ext uri="{BB962C8B-B14F-4D97-AF65-F5344CB8AC3E}">
        <p14:creationId xmlns:p14="http://schemas.microsoft.com/office/powerpoint/2010/main" val="251460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59" y="554556"/>
            <a:ext cx="3954986" cy="576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6322714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Дайте ножницы, расчёску,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вам сделает причёску. Парикмахер непременно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Подстрижёт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 современно.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76344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502325" cy="576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5892" y="274638"/>
            <a:ext cx="3706587" cy="6394722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Утром солнце светит ярко, Молочко несёт доярка.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Тёплое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коровье,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65860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профессии нужны,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профессии важны. Каждый должен сам решать,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он хочет стать.</a:t>
            </a:r>
          </a:p>
        </p:txBody>
      </p:sp>
    </p:spTree>
    <p:extLst>
      <p:ext uri="{BB962C8B-B14F-4D97-AF65-F5344CB8AC3E}">
        <p14:creationId xmlns:p14="http://schemas.microsoft.com/office/powerpoint/2010/main" val="315751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34556"/>
            <a:ext cx="4915695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16424" cy="632271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Продавцы нам всем нужны — Продавать они должны.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мастер создаёт, Продавец нам продаёт. </a:t>
            </a:r>
          </a:p>
        </p:txBody>
      </p:sp>
    </p:spTree>
    <p:extLst>
      <p:ext uri="{BB962C8B-B14F-4D97-AF65-F5344CB8AC3E}">
        <p14:creationId xmlns:p14="http://schemas.microsoft.com/office/powerpoint/2010/main" val="406184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45426"/>
            <a:ext cx="5016719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00400" cy="632271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и фрукты, и природу Нарисует, и портрет.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Взял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художник на работу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Кисти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краски и мольберт.</a:t>
            </a:r>
          </a:p>
        </p:txBody>
      </p:sp>
    </p:spTree>
    <p:extLst>
      <p:ext uri="{BB962C8B-B14F-4D97-AF65-F5344CB8AC3E}">
        <p14:creationId xmlns:p14="http://schemas.microsoft.com/office/powerpoint/2010/main" val="285438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2293"/>
            <a:ext cx="4962525" cy="5724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62507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Управляет кораблём Утром, вечером и днём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штурвалом капитан — Видел множество он стран. </a:t>
            </a:r>
          </a:p>
        </p:txBody>
      </p:sp>
    </p:spTree>
    <p:extLst>
      <p:ext uri="{BB962C8B-B14F-4D97-AF65-F5344CB8AC3E}">
        <p14:creationId xmlns:p14="http://schemas.microsoft.com/office/powerpoint/2010/main" val="144972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4556"/>
            <a:ext cx="4085156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4114800" cy="604867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лечит все болезни —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профессии полезней.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кто-то заболеет,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вылечить сумеет. </a:t>
            </a:r>
          </a:p>
        </p:txBody>
      </p:sp>
    </p:spTree>
    <p:extLst>
      <p:ext uri="{BB962C8B-B14F-4D97-AF65-F5344CB8AC3E}">
        <p14:creationId xmlns:p14="http://schemas.microsoft.com/office/powerpoint/2010/main" val="367185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1"/>
            <a:ext cx="3133725" cy="57245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3316" y="274638"/>
            <a:ext cx="4931172" cy="628659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вот, представьте, под землей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Работают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шахтеры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достают для нас с тобой</a:t>
            </a:r>
            <a:b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Оттуда угля горы.</a:t>
            </a:r>
          </a:p>
        </p:txBody>
      </p:sp>
    </p:spTree>
    <p:extLst>
      <p:ext uri="{BB962C8B-B14F-4D97-AF65-F5344CB8AC3E}">
        <p14:creationId xmlns:p14="http://schemas.microsoft.com/office/powerpoint/2010/main" val="134139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98" y="734556"/>
            <a:ext cx="4060800" cy="540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9898" cy="625070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готовит суп и кашу,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Торт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компот и простоквашу? Повар знает все секреты.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десерт он даст конфеты. </a:t>
            </a:r>
          </a:p>
        </p:txBody>
      </p:sp>
    </p:spTree>
    <p:extLst>
      <p:ext uri="{BB962C8B-B14F-4D97-AF65-F5344CB8AC3E}">
        <p14:creationId xmlns:p14="http://schemas.microsoft.com/office/powerpoint/2010/main" val="351642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8855"/>
            <a:ext cx="4084687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6322714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Целый день сегодня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Шью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одела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семью. Погоди немного, кошка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,-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Будет и тебе одежка.</a:t>
            </a:r>
          </a:p>
        </p:txBody>
      </p:sp>
    </p:spTree>
    <p:extLst>
      <p:ext uri="{BB962C8B-B14F-4D97-AF65-F5344CB8AC3E}">
        <p14:creationId xmlns:p14="http://schemas.microsoft.com/office/powerpoint/2010/main" val="1747259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261</Words>
  <Application>Microsoft Office PowerPoint</Application>
  <PresentationFormat>Экран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Профессии в картинках и стихах</vt:lpstr>
      <vt:lpstr>Цель: расширять и обогащать представление детей о профессиях, специальных орудиях труда и трудовых действиях.</vt:lpstr>
      <vt:lpstr>Продавцы нам всем нужны — Продавать они должны.  Всё, что мастер создаёт, Продавец нам продаёт. </vt:lpstr>
      <vt:lpstr>Он и фрукты, и природу Нарисует, и портрет.  Взял художник на работу  Кисти, краски и мольберт.</vt:lpstr>
      <vt:lpstr>Управляет кораблём Утром, вечером и днём  За штурвалом капитан — Видел множество он стран. </vt:lpstr>
      <vt:lpstr>Доктор лечит все болезни —  Нет профессии полезней.  Если кто-то заболеет,  Доктор вылечить сумеет. </vt:lpstr>
      <vt:lpstr>Так вот, представьте, под землей Работают шахтеры И достают для нас с тобой Оттуда угля горы.</vt:lpstr>
      <vt:lpstr>Кто готовит суп и кашу,  Торт, компот и простоквашу? Повар знает все секреты.  На десерт он даст конфеты. </vt:lpstr>
      <vt:lpstr>Целый день сегодня  Шью.  Я одела  Всю семью. Погоди немного, кошка,-  Будет и тебе одежка.</vt:lpstr>
      <vt:lpstr>Космонавт — это герой! В космос нас зовет с тобой. Предлагает полетать, Новый мир всем открывать.</vt:lpstr>
      <vt:lpstr>Если вдруг беда случится,  Где-то что-то загорится,  Там пожарный нужен срочно. Он погасит, — это точно.</vt:lpstr>
      <vt:lpstr>Нас в Саду всегда встречает,  Учит нас и развлекает.  Если надо – пожурит  И заботой окружит.  Очень мил и деликатен  Наш любимый воспитатель! </vt:lpstr>
      <vt:lpstr>В небе ветер обгоняя,  В прятки в облаках играя, Мчит стрелою самолёт — Управляет им пилот.</vt:lpstr>
      <vt:lpstr>Есть профессия — строитель — Неудобства покоритель. Строит он дома, заводы,  Фермы, школы, небоскрёбы. </vt:lpstr>
      <vt:lpstr>Есть профессия — учитель — Наш идейный вдохновитель. Тайны жизненных преград  Нам раскрыть он будет рад.</vt:lpstr>
      <vt:lpstr>Едет вдаль, бежит машина,  Об асфальт стирая шины. В путь ведёт водитель славный —  За рулём он самый главный. </vt:lpstr>
      <vt:lpstr>Есть прекрасный мастер — плотник,  Он до дерева охотник.  Людям мебель создаёт  И ему всегда почёт. </vt:lpstr>
      <vt:lpstr>Дворник до рассвета встал, На рассвете подметал, И когда проснулся дом, Было чисто всё кругом!</vt:lpstr>
      <vt:lpstr>Кто садится в самолет? Ну конечно же, пилот, А за ним - нет, не повеса - Загляденье - стюардесса!</vt:lpstr>
      <vt:lpstr>Таможне некогда скучать, Таможенники держат стражу: Что кто везет — ручную кладь Или предмет, добытый кражей?</vt:lpstr>
      <vt:lpstr>Кто из шляпы достаёт  Зайца всем на удивление?  Это фокусник даёт  В цирке представление.</vt:lpstr>
      <vt:lpstr>Полицейский защищает Нашу честь и наш покой, И на службу заступает В час дневной и в час ночной.</vt:lpstr>
      <vt:lpstr>Очень важен земледелец — Труженик земли, умелец. Пашет, сеет, поливает, Урожай весь собирает. </vt:lpstr>
      <vt:lpstr>Охранять границу — важно! Пограничника зовут.  С верным псом они отважно Службу РОДИНЕ несут.</vt:lpstr>
      <vt:lpstr>Поет певец на дивной сцене, Поет для нас, поет о нас. Во что мы верим, то, что ценим Доносит ровный, мерный глас.</vt:lpstr>
      <vt:lpstr>Дайте ножницы, расчёску,  Он вам сделает причёску. Парикмахер непременно  Подстрижёт вас современно.</vt:lpstr>
      <vt:lpstr>Утром солнце светит ярко, Молочко несёт доярка.  Тёплое, коровье,  Детям на здоровье.</vt:lpstr>
      <vt:lpstr>Все профессии нужны,  Все профессии важны. Каждый должен сам решать,  Кем когда он хочет стать.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20</cp:revision>
  <dcterms:created xsi:type="dcterms:W3CDTF">2023-01-30T14:24:06Z</dcterms:created>
  <dcterms:modified xsi:type="dcterms:W3CDTF">2023-02-01T15:45:02Z</dcterms:modified>
</cp:coreProperties>
</file>