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7" r:id="rId9"/>
    <p:sldId id="265" r:id="rId10"/>
    <p:sldId id="276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9C233-A833-4314-A2A1-6D050A8C6ACE}" type="doc">
      <dgm:prSet loTypeId="urn:microsoft.com/office/officeart/2005/8/layout/hList7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99272BB-7EB5-4D8C-B534-5DCB594C989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общеукрепляющее воздействие на организм</a:t>
          </a:r>
          <a:endParaRPr lang="ru-RU" sz="1800" b="1" dirty="0">
            <a:solidFill>
              <a:srgbClr val="FF0000"/>
            </a:solidFill>
          </a:endParaRPr>
        </a:p>
      </dgm:t>
    </dgm:pt>
    <dgm:pt modelId="{E4441FA9-5475-4884-B66B-0BD1EBA8C1E6}" type="parTrans" cxnId="{3743D79B-8B02-4B83-8384-A4C8974D0644}">
      <dgm:prSet/>
      <dgm:spPr/>
      <dgm:t>
        <a:bodyPr/>
        <a:lstStyle/>
        <a:p>
          <a:endParaRPr lang="ru-RU"/>
        </a:p>
      </dgm:t>
    </dgm:pt>
    <dgm:pt modelId="{FD8DD20D-3039-4D04-9C21-CE9A9C2FECEB}" type="sibTrans" cxnId="{3743D79B-8B02-4B83-8384-A4C8974D0644}">
      <dgm:prSet/>
      <dgm:spPr/>
      <dgm:t>
        <a:bodyPr/>
        <a:lstStyle/>
        <a:p>
          <a:endParaRPr lang="ru-RU"/>
        </a:p>
      </dgm:t>
    </dgm:pt>
    <dgm:pt modelId="{6C10C4F5-34BE-494A-B963-5B8A20B1D9A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повышает тонус центральной нервной системы</a:t>
          </a:r>
          <a:endParaRPr lang="ru-RU" sz="1800" b="1" dirty="0">
            <a:solidFill>
              <a:srgbClr val="002060"/>
            </a:solidFill>
          </a:endParaRPr>
        </a:p>
      </dgm:t>
    </dgm:pt>
    <dgm:pt modelId="{34952DA7-1AEC-4C8C-A40D-1A0704173735}" type="parTrans" cxnId="{B1AD5895-DA9D-4773-8822-48F783DC38A0}">
      <dgm:prSet/>
      <dgm:spPr/>
      <dgm:t>
        <a:bodyPr/>
        <a:lstStyle/>
        <a:p>
          <a:endParaRPr lang="ru-RU"/>
        </a:p>
      </dgm:t>
    </dgm:pt>
    <dgm:pt modelId="{AE8E0FBA-7817-4391-9A16-C2B23AEE5ED4}" type="sibTrans" cxnId="{B1AD5895-DA9D-4773-8822-48F783DC38A0}">
      <dgm:prSet/>
      <dgm:spPr/>
      <dgm:t>
        <a:bodyPr/>
        <a:lstStyle/>
        <a:p>
          <a:endParaRPr lang="ru-RU"/>
        </a:p>
      </dgm:t>
    </dgm:pt>
    <dgm:pt modelId="{88D88B21-B92F-42D8-9E7E-242C708BB96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улучшает кровообращение</a:t>
          </a:r>
          <a:endParaRPr lang="ru-RU" sz="1800" b="1" dirty="0">
            <a:solidFill>
              <a:srgbClr val="FF0000"/>
            </a:solidFill>
          </a:endParaRPr>
        </a:p>
      </dgm:t>
    </dgm:pt>
    <dgm:pt modelId="{305FE082-2C48-49E4-9AE9-489EF9FC1830}" type="parTrans" cxnId="{7A48D80F-E908-40C8-B976-6766D06D611A}">
      <dgm:prSet/>
      <dgm:spPr/>
      <dgm:t>
        <a:bodyPr/>
        <a:lstStyle/>
        <a:p>
          <a:endParaRPr lang="ru-RU"/>
        </a:p>
      </dgm:t>
    </dgm:pt>
    <dgm:pt modelId="{57666629-AF38-458D-9B08-C53BF3A519A1}" type="sibTrans" cxnId="{7A48D80F-E908-40C8-B976-6766D06D611A}">
      <dgm:prSet/>
      <dgm:spPr/>
      <dgm:t>
        <a:bodyPr/>
        <a:lstStyle/>
        <a:p>
          <a:endParaRPr lang="ru-RU"/>
        </a:p>
      </dgm:t>
    </dgm:pt>
    <dgm:pt modelId="{470D5266-F0A2-418B-AEDD-8E1B5269D02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нормализует обмен веществ</a:t>
          </a:r>
          <a:endParaRPr lang="ru-RU" sz="1800" b="1" dirty="0">
            <a:solidFill>
              <a:srgbClr val="002060"/>
            </a:solidFill>
          </a:endParaRPr>
        </a:p>
      </dgm:t>
    </dgm:pt>
    <dgm:pt modelId="{66568DE8-B12E-40A0-BD90-6BAF3EDB9210}" type="parTrans" cxnId="{212BF305-5522-483A-B20C-306C64CB6197}">
      <dgm:prSet/>
      <dgm:spPr/>
      <dgm:t>
        <a:bodyPr/>
        <a:lstStyle/>
        <a:p>
          <a:endParaRPr lang="ru-RU"/>
        </a:p>
      </dgm:t>
    </dgm:pt>
    <dgm:pt modelId="{00F4E761-74CA-49C8-A868-C9110369EFA7}" type="sibTrans" cxnId="{212BF305-5522-483A-B20C-306C64CB6197}">
      <dgm:prSet/>
      <dgm:spPr/>
      <dgm:t>
        <a:bodyPr/>
        <a:lstStyle/>
        <a:p>
          <a:endParaRPr lang="ru-RU"/>
        </a:p>
      </dgm:t>
    </dgm:pt>
    <dgm:pt modelId="{47D8B735-1F6E-4473-BD66-3E47D531B7EC}" type="pres">
      <dgm:prSet presAssocID="{71A9C233-A833-4314-A2A1-6D050A8C6AC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5513AB-CE8B-4893-B7CE-B4BBCE73222B}" type="pres">
      <dgm:prSet presAssocID="{71A9C233-A833-4314-A2A1-6D050A8C6ACE}" presName="fgShape" presStyleLbl="fgShp" presStyleIdx="0" presStyleCnt="1"/>
      <dgm:spPr/>
    </dgm:pt>
    <dgm:pt modelId="{8F2E24E4-E70F-456F-8DF1-7251F1AFED05}" type="pres">
      <dgm:prSet presAssocID="{71A9C233-A833-4314-A2A1-6D050A8C6ACE}" presName="linComp" presStyleCnt="0"/>
      <dgm:spPr/>
    </dgm:pt>
    <dgm:pt modelId="{55D4D08E-5AED-4D9E-8FF1-1FA6E09502A0}" type="pres">
      <dgm:prSet presAssocID="{B99272BB-7EB5-4D8C-B534-5DCB594C9895}" presName="compNode" presStyleCnt="0"/>
      <dgm:spPr/>
    </dgm:pt>
    <dgm:pt modelId="{35EE43BF-F7E9-4F44-A0D7-733C790A18BE}" type="pres">
      <dgm:prSet presAssocID="{B99272BB-7EB5-4D8C-B534-5DCB594C9895}" presName="bkgdShape" presStyleLbl="node1" presStyleIdx="0" presStyleCnt="4" custScaleX="119832"/>
      <dgm:spPr/>
      <dgm:t>
        <a:bodyPr/>
        <a:lstStyle/>
        <a:p>
          <a:endParaRPr lang="ru-RU"/>
        </a:p>
      </dgm:t>
    </dgm:pt>
    <dgm:pt modelId="{AA43E6B1-7A9C-44D7-AE94-A94570B499F5}" type="pres">
      <dgm:prSet presAssocID="{B99272BB-7EB5-4D8C-B534-5DCB594C9895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00411-77F8-4303-B280-94A917920D14}" type="pres">
      <dgm:prSet presAssocID="{B99272BB-7EB5-4D8C-B534-5DCB594C9895}" presName="invisiNode" presStyleLbl="node1" presStyleIdx="0" presStyleCnt="4"/>
      <dgm:spPr/>
    </dgm:pt>
    <dgm:pt modelId="{269ADF76-0DEF-4B67-9B24-5DC98491224D}" type="pres">
      <dgm:prSet presAssocID="{B99272BB-7EB5-4D8C-B534-5DCB594C9895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987B035-BB98-41C4-965B-2FB0CAA2C72B}" type="pres">
      <dgm:prSet presAssocID="{FD8DD20D-3039-4D04-9C21-CE9A9C2FECE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9FEF041-F2F2-438B-AA43-441240239A62}" type="pres">
      <dgm:prSet presAssocID="{6C10C4F5-34BE-494A-B963-5B8A20B1D9A3}" presName="compNode" presStyleCnt="0"/>
      <dgm:spPr/>
    </dgm:pt>
    <dgm:pt modelId="{473754D1-611C-4727-BFED-8C6B0190CF3E}" type="pres">
      <dgm:prSet presAssocID="{6C10C4F5-34BE-494A-B963-5B8A20B1D9A3}" presName="bkgdShape" presStyleLbl="node1" presStyleIdx="1" presStyleCnt="4"/>
      <dgm:spPr/>
      <dgm:t>
        <a:bodyPr/>
        <a:lstStyle/>
        <a:p>
          <a:endParaRPr lang="ru-RU"/>
        </a:p>
      </dgm:t>
    </dgm:pt>
    <dgm:pt modelId="{6D5780F8-6638-4205-B375-5655633EEFE1}" type="pres">
      <dgm:prSet presAssocID="{6C10C4F5-34BE-494A-B963-5B8A20B1D9A3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100EE-6F28-4809-BA99-9AA8D3A1DFBA}" type="pres">
      <dgm:prSet presAssocID="{6C10C4F5-34BE-494A-B963-5B8A20B1D9A3}" presName="invisiNode" presStyleLbl="node1" presStyleIdx="1" presStyleCnt="4"/>
      <dgm:spPr/>
    </dgm:pt>
    <dgm:pt modelId="{BEB94CAD-56AC-4DCD-B059-AD3EC5672BA1}" type="pres">
      <dgm:prSet presAssocID="{6C10C4F5-34BE-494A-B963-5B8A20B1D9A3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A8C02A1-C151-4FDF-AE32-B85D339F462E}" type="pres">
      <dgm:prSet presAssocID="{AE8E0FBA-7817-4391-9A16-C2B23AEE5ED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E40F41A-9DC3-4063-9AAD-0685C5A6E6D2}" type="pres">
      <dgm:prSet presAssocID="{88D88B21-B92F-42D8-9E7E-242C708BB968}" presName="compNode" presStyleCnt="0"/>
      <dgm:spPr/>
    </dgm:pt>
    <dgm:pt modelId="{4198F099-0BB7-48B2-BE34-6305F4A26E0A}" type="pres">
      <dgm:prSet presAssocID="{88D88B21-B92F-42D8-9E7E-242C708BB968}" presName="bkgdShape" presStyleLbl="node1" presStyleIdx="2" presStyleCnt="4" custScaleX="115707"/>
      <dgm:spPr/>
      <dgm:t>
        <a:bodyPr/>
        <a:lstStyle/>
        <a:p>
          <a:endParaRPr lang="ru-RU"/>
        </a:p>
      </dgm:t>
    </dgm:pt>
    <dgm:pt modelId="{EBBB5B50-3CAB-404B-A1F0-508C7502D891}" type="pres">
      <dgm:prSet presAssocID="{88D88B21-B92F-42D8-9E7E-242C708BB968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62F0D6-40DB-4D58-BD85-466835AC8829}" type="pres">
      <dgm:prSet presAssocID="{88D88B21-B92F-42D8-9E7E-242C708BB968}" presName="invisiNode" presStyleLbl="node1" presStyleIdx="2" presStyleCnt="4"/>
      <dgm:spPr/>
    </dgm:pt>
    <dgm:pt modelId="{5D70A297-BE25-4386-A808-CFDCC7D24F9D}" type="pres">
      <dgm:prSet presAssocID="{88D88B21-B92F-42D8-9E7E-242C708BB968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3A9BE2D-9538-4CDD-8B86-66FAA84922A0}" type="pres">
      <dgm:prSet presAssocID="{57666629-AF38-458D-9B08-C53BF3A519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885063D-4AE6-4754-85F6-F95EC7692453}" type="pres">
      <dgm:prSet presAssocID="{470D5266-F0A2-418B-AEDD-8E1B5269D022}" presName="compNode" presStyleCnt="0"/>
      <dgm:spPr/>
    </dgm:pt>
    <dgm:pt modelId="{0453378F-3CB3-47D7-9C25-89A62BB7466C}" type="pres">
      <dgm:prSet presAssocID="{470D5266-F0A2-418B-AEDD-8E1B5269D022}" presName="bkgdShape" presStyleLbl="node1" presStyleIdx="3" presStyleCnt="4"/>
      <dgm:spPr/>
      <dgm:t>
        <a:bodyPr/>
        <a:lstStyle/>
        <a:p>
          <a:endParaRPr lang="ru-RU"/>
        </a:p>
      </dgm:t>
    </dgm:pt>
    <dgm:pt modelId="{6AC4A61B-091C-4C92-A321-E1AE8AAF0D9E}" type="pres">
      <dgm:prSet presAssocID="{470D5266-F0A2-418B-AEDD-8E1B5269D022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F83E9-B057-4A79-8039-ECE625D0BC37}" type="pres">
      <dgm:prSet presAssocID="{470D5266-F0A2-418B-AEDD-8E1B5269D022}" presName="invisiNode" presStyleLbl="node1" presStyleIdx="3" presStyleCnt="4"/>
      <dgm:spPr/>
    </dgm:pt>
    <dgm:pt modelId="{46637EDF-BB91-477F-8C90-31C90D20069E}" type="pres">
      <dgm:prSet presAssocID="{470D5266-F0A2-418B-AEDD-8E1B5269D022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B131DBF7-2FD4-4E2A-859C-D4727070FF17}" type="presOf" srcId="{B99272BB-7EB5-4D8C-B534-5DCB594C9895}" destId="{AA43E6B1-7A9C-44D7-AE94-A94570B499F5}" srcOrd="1" destOrd="0" presId="urn:microsoft.com/office/officeart/2005/8/layout/hList7"/>
    <dgm:cxn modelId="{28F0D1D3-D2E0-4FCF-BD94-3A65EFBED1CD}" type="presOf" srcId="{470D5266-F0A2-418B-AEDD-8E1B5269D022}" destId="{0453378F-3CB3-47D7-9C25-89A62BB7466C}" srcOrd="0" destOrd="0" presId="urn:microsoft.com/office/officeart/2005/8/layout/hList7"/>
    <dgm:cxn modelId="{3743D79B-8B02-4B83-8384-A4C8974D0644}" srcId="{71A9C233-A833-4314-A2A1-6D050A8C6ACE}" destId="{B99272BB-7EB5-4D8C-B534-5DCB594C9895}" srcOrd="0" destOrd="0" parTransId="{E4441FA9-5475-4884-B66B-0BD1EBA8C1E6}" sibTransId="{FD8DD20D-3039-4D04-9C21-CE9A9C2FECEB}"/>
    <dgm:cxn modelId="{FF8EEBCA-53D6-4198-9600-74CE21D0B99A}" type="presOf" srcId="{B99272BB-7EB5-4D8C-B534-5DCB594C9895}" destId="{35EE43BF-F7E9-4F44-A0D7-733C790A18BE}" srcOrd="0" destOrd="0" presId="urn:microsoft.com/office/officeart/2005/8/layout/hList7"/>
    <dgm:cxn modelId="{B1AD5895-DA9D-4773-8822-48F783DC38A0}" srcId="{71A9C233-A833-4314-A2A1-6D050A8C6ACE}" destId="{6C10C4F5-34BE-494A-B963-5B8A20B1D9A3}" srcOrd="1" destOrd="0" parTransId="{34952DA7-1AEC-4C8C-A40D-1A0704173735}" sibTransId="{AE8E0FBA-7817-4391-9A16-C2B23AEE5ED4}"/>
    <dgm:cxn modelId="{212BF305-5522-483A-B20C-306C64CB6197}" srcId="{71A9C233-A833-4314-A2A1-6D050A8C6ACE}" destId="{470D5266-F0A2-418B-AEDD-8E1B5269D022}" srcOrd="3" destOrd="0" parTransId="{66568DE8-B12E-40A0-BD90-6BAF3EDB9210}" sibTransId="{00F4E761-74CA-49C8-A868-C9110369EFA7}"/>
    <dgm:cxn modelId="{28C442B7-E7A0-4078-ADB2-DD3D079EB731}" type="presOf" srcId="{470D5266-F0A2-418B-AEDD-8E1B5269D022}" destId="{6AC4A61B-091C-4C92-A321-E1AE8AAF0D9E}" srcOrd="1" destOrd="0" presId="urn:microsoft.com/office/officeart/2005/8/layout/hList7"/>
    <dgm:cxn modelId="{7A48D80F-E908-40C8-B976-6766D06D611A}" srcId="{71A9C233-A833-4314-A2A1-6D050A8C6ACE}" destId="{88D88B21-B92F-42D8-9E7E-242C708BB968}" srcOrd="2" destOrd="0" parTransId="{305FE082-2C48-49E4-9AE9-489EF9FC1830}" sibTransId="{57666629-AF38-458D-9B08-C53BF3A519A1}"/>
    <dgm:cxn modelId="{F055CBC7-1DCA-4B14-AC16-D363F6EC4A70}" type="presOf" srcId="{71A9C233-A833-4314-A2A1-6D050A8C6ACE}" destId="{47D8B735-1F6E-4473-BD66-3E47D531B7EC}" srcOrd="0" destOrd="0" presId="urn:microsoft.com/office/officeart/2005/8/layout/hList7"/>
    <dgm:cxn modelId="{1D679A5E-56B8-4552-B444-AC8759A725F4}" type="presOf" srcId="{88D88B21-B92F-42D8-9E7E-242C708BB968}" destId="{4198F099-0BB7-48B2-BE34-6305F4A26E0A}" srcOrd="0" destOrd="0" presId="urn:microsoft.com/office/officeart/2005/8/layout/hList7"/>
    <dgm:cxn modelId="{3C68DBA8-57C3-44C5-B757-12DA7E9B8227}" type="presOf" srcId="{57666629-AF38-458D-9B08-C53BF3A519A1}" destId="{E3A9BE2D-9538-4CDD-8B86-66FAA84922A0}" srcOrd="0" destOrd="0" presId="urn:microsoft.com/office/officeart/2005/8/layout/hList7"/>
    <dgm:cxn modelId="{8AA06832-B83E-4C2E-81C3-CFA8D39C14AC}" type="presOf" srcId="{FD8DD20D-3039-4D04-9C21-CE9A9C2FECEB}" destId="{F987B035-BB98-41C4-965B-2FB0CAA2C72B}" srcOrd="0" destOrd="0" presId="urn:microsoft.com/office/officeart/2005/8/layout/hList7"/>
    <dgm:cxn modelId="{8A360B8E-AE3C-425C-A5A5-742364005681}" type="presOf" srcId="{6C10C4F5-34BE-494A-B963-5B8A20B1D9A3}" destId="{473754D1-611C-4727-BFED-8C6B0190CF3E}" srcOrd="0" destOrd="0" presId="urn:microsoft.com/office/officeart/2005/8/layout/hList7"/>
    <dgm:cxn modelId="{78683773-44B1-45AD-85BB-AB1B4DC9CC9B}" type="presOf" srcId="{6C10C4F5-34BE-494A-B963-5B8A20B1D9A3}" destId="{6D5780F8-6638-4205-B375-5655633EEFE1}" srcOrd="1" destOrd="0" presId="urn:microsoft.com/office/officeart/2005/8/layout/hList7"/>
    <dgm:cxn modelId="{FE1406DD-CE47-418D-88AC-1756D3DCCB34}" type="presOf" srcId="{AE8E0FBA-7817-4391-9A16-C2B23AEE5ED4}" destId="{7A8C02A1-C151-4FDF-AE32-B85D339F462E}" srcOrd="0" destOrd="0" presId="urn:microsoft.com/office/officeart/2005/8/layout/hList7"/>
    <dgm:cxn modelId="{AC130490-BC73-4D4C-9D83-A81DB1A278D6}" type="presOf" srcId="{88D88B21-B92F-42D8-9E7E-242C708BB968}" destId="{EBBB5B50-3CAB-404B-A1F0-508C7502D891}" srcOrd="1" destOrd="0" presId="urn:microsoft.com/office/officeart/2005/8/layout/hList7"/>
    <dgm:cxn modelId="{E397FB80-6D49-4784-87B7-AB904B96D543}" type="presParOf" srcId="{47D8B735-1F6E-4473-BD66-3E47D531B7EC}" destId="{E15513AB-CE8B-4893-B7CE-B4BBCE73222B}" srcOrd="0" destOrd="0" presId="urn:microsoft.com/office/officeart/2005/8/layout/hList7"/>
    <dgm:cxn modelId="{9624B3FF-CB5C-4762-8803-551BCB42DE98}" type="presParOf" srcId="{47D8B735-1F6E-4473-BD66-3E47D531B7EC}" destId="{8F2E24E4-E70F-456F-8DF1-7251F1AFED05}" srcOrd="1" destOrd="0" presId="urn:microsoft.com/office/officeart/2005/8/layout/hList7"/>
    <dgm:cxn modelId="{392D633D-75E6-4BB6-878D-D310E1A912C1}" type="presParOf" srcId="{8F2E24E4-E70F-456F-8DF1-7251F1AFED05}" destId="{55D4D08E-5AED-4D9E-8FF1-1FA6E09502A0}" srcOrd="0" destOrd="0" presId="urn:microsoft.com/office/officeart/2005/8/layout/hList7"/>
    <dgm:cxn modelId="{D244A939-EF6E-4EDA-9A0E-76575E082D63}" type="presParOf" srcId="{55D4D08E-5AED-4D9E-8FF1-1FA6E09502A0}" destId="{35EE43BF-F7E9-4F44-A0D7-733C790A18BE}" srcOrd="0" destOrd="0" presId="urn:microsoft.com/office/officeart/2005/8/layout/hList7"/>
    <dgm:cxn modelId="{C74D8FC5-32AF-4761-9CDF-D12BE2496872}" type="presParOf" srcId="{55D4D08E-5AED-4D9E-8FF1-1FA6E09502A0}" destId="{AA43E6B1-7A9C-44D7-AE94-A94570B499F5}" srcOrd="1" destOrd="0" presId="urn:microsoft.com/office/officeart/2005/8/layout/hList7"/>
    <dgm:cxn modelId="{E445AF21-7694-4E3C-9740-DFE6D16FF79C}" type="presParOf" srcId="{55D4D08E-5AED-4D9E-8FF1-1FA6E09502A0}" destId="{60E00411-77F8-4303-B280-94A917920D14}" srcOrd="2" destOrd="0" presId="urn:microsoft.com/office/officeart/2005/8/layout/hList7"/>
    <dgm:cxn modelId="{E4989C6D-5A3F-4F02-9339-5E7921C06138}" type="presParOf" srcId="{55D4D08E-5AED-4D9E-8FF1-1FA6E09502A0}" destId="{269ADF76-0DEF-4B67-9B24-5DC98491224D}" srcOrd="3" destOrd="0" presId="urn:microsoft.com/office/officeart/2005/8/layout/hList7"/>
    <dgm:cxn modelId="{78CA676F-698F-47A9-9317-4A65F5B32A2C}" type="presParOf" srcId="{8F2E24E4-E70F-456F-8DF1-7251F1AFED05}" destId="{F987B035-BB98-41C4-965B-2FB0CAA2C72B}" srcOrd="1" destOrd="0" presId="urn:microsoft.com/office/officeart/2005/8/layout/hList7"/>
    <dgm:cxn modelId="{F645D43B-B053-471D-A426-9BA4222BEFA2}" type="presParOf" srcId="{8F2E24E4-E70F-456F-8DF1-7251F1AFED05}" destId="{69FEF041-F2F2-438B-AA43-441240239A62}" srcOrd="2" destOrd="0" presId="urn:microsoft.com/office/officeart/2005/8/layout/hList7"/>
    <dgm:cxn modelId="{354952DE-0FE2-4633-B6BD-714C7BBB62C7}" type="presParOf" srcId="{69FEF041-F2F2-438B-AA43-441240239A62}" destId="{473754D1-611C-4727-BFED-8C6B0190CF3E}" srcOrd="0" destOrd="0" presId="urn:microsoft.com/office/officeart/2005/8/layout/hList7"/>
    <dgm:cxn modelId="{1E33799E-3BF8-4F32-AC3B-EEC8FAE8E0F1}" type="presParOf" srcId="{69FEF041-F2F2-438B-AA43-441240239A62}" destId="{6D5780F8-6638-4205-B375-5655633EEFE1}" srcOrd="1" destOrd="0" presId="urn:microsoft.com/office/officeart/2005/8/layout/hList7"/>
    <dgm:cxn modelId="{EE9278D0-3669-48D2-B3B0-8E8E4FA18492}" type="presParOf" srcId="{69FEF041-F2F2-438B-AA43-441240239A62}" destId="{46C100EE-6F28-4809-BA99-9AA8D3A1DFBA}" srcOrd="2" destOrd="0" presId="urn:microsoft.com/office/officeart/2005/8/layout/hList7"/>
    <dgm:cxn modelId="{E087090D-96A5-4136-90F6-6F2B6F8B745E}" type="presParOf" srcId="{69FEF041-F2F2-438B-AA43-441240239A62}" destId="{BEB94CAD-56AC-4DCD-B059-AD3EC5672BA1}" srcOrd="3" destOrd="0" presId="urn:microsoft.com/office/officeart/2005/8/layout/hList7"/>
    <dgm:cxn modelId="{CEC351EF-3896-49DA-8E58-B49A42251DF4}" type="presParOf" srcId="{8F2E24E4-E70F-456F-8DF1-7251F1AFED05}" destId="{7A8C02A1-C151-4FDF-AE32-B85D339F462E}" srcOrd="3" destOrd="0" presId="urn:microsoft.com/office/officeart/2005/8/layout/hList7"/>
    <dgm:cxn modelId="{F01B7F04-CFB5-412E-A72F-2AC879686957}" type="presParOf" srcId="{8F2E24E4-E70F-456F-8DF1-7251F1AFED05}" destId="{3E40F41A-9DC3-4063-9AAD-0685C5A6E6D2}" srcOrd="4" destOrd="0" presId="urn:microsoft.com/office/officeart/2005/8/layout/hList7"/>
    <dgm:cxn modelId="{869E0187-7079-46A8-960F-059EDC94DDE7}" type="presParOf" srcId="{3E40F41A-9DC3-4063-9AAD-0685C5A6E6D2}" destId="{4198F099-0BB7-48B2-BE34-6305F4A26E0A}" srcOrd="0" destOrd="0" presId="urn:microsoft.com/office/officeart/2005/8/layout/hList7"/>
    <dgm:cxn modelId="{C11B0BE3-6595-4CF0-8A00-46CCD5E1EAB3}" type="presParOf" srcId="{3E40F41A-9DC3-4063-9AAD-0685C5A6E6D2}" destId="{EBBB5B50-3CAB-404B-A1F0-508C7502D891}" srcOrd="1" destOrd="0" presId="urn:microsoft.com/office/officeart/2005/8/layout/hList7"/>
    <dgm:cxn modelId="{35515123-5446-4D50-A62C-768332094FBF}" type="presParOf" srcId="{3E40F41A-9DC3-4063-9AAD-0685C5A6E6D2}" destId="{7662F0D6-40DB-4D58-BD85-466835AC8829}" srcOrd="2" destOrd="0" presId="urn:microsoft.com/office/officeart/2005/8/layout/hList7"/>
    <dgm:cxn modelId="{0AD0E143-3530-42F3-97D2-0275072556AA}" type="presParOf" srcId="{3E40F41A-9DC3-4063-9AAD-0685C5A6E6D2}" destId="{5D70A297-BE25-4386-A808-CFDCC7D24F9D}" srcOrd="3" destOrd="0" presId="urn:microsoft.com/office/officeart/2005/8/layout/hList7"/>
    <dgm:cxn modelId="{7C075F96-356D-41D9-8EA1-9D222137A267}" type="presParOf" srcId="{8F2E24E4-E70F-456F-8DF1-7251F1AFED05}" destId="{E3A9BE2D-9538-4CDD-8B86-66FAA84922A0}" srcOrd="5" destOrd="0" presId="urn:microsoft.com/office/officeart/2005/8/layout/hList7"/>
    <dgm:cxn modelId="{D03AAF18-4AB7-447D-9A7F-A0D0452F128D}" type="presParOf" srcId="{8F2E24E4-E70F-456F-8DF1-7251F1AFED05}" destId="{B885063D-4AE6-4754-85F6-F95EC7692453}" srcOrd="6" destOrd="0" presId="urn:microsoft.com/office/officeart/2005/8/layout/hList7"/>
    <dgm:cxn modelId="{F0DFD4BC-0667-416F-988D-E6D72D817DB4}" type="presParOf" srcId="{B885063D-4AE6-4754-85F6-F95EC7692453}" destId="{0453378F-3CB3-47D7-9C25-89A62BB7466C}" srcOrd="0" destOrd="0" presId="urn:microsoft.com/office/officeart/2005/8/layout/hList7"/>
    <dgm:cxn modelId="{D9C697BE-7163-4039-8A5D-6E891EF26DD4}" type="presParOf" srcId="{B885063D-4AE6-4754-85F6-F95EC7692453}" destId="{6AC4A61B-091C-4C92-A321-E1AE8AAF0D9E}" srcOrd="1" destOrd="0" presId="urn:microsoft.com/office/officeart/2005/8/layout/hList7"/>
    <dgm:cxn modelId="{50545ED4-9A58-4A93-AAB0-58B17FC37080}" type="presParOf" srcId="{B885063D-4AE6-4754-85F6-F95EC7692453}" destId="{CE4F83E9-B057-4A79-8039-ECE625D0BC37}" srcOrd="2" destOrd="0" presId="urn:microsoft.com/office/officeart/2005/8/layout/hList7"/>
    <dgm:cxn modelId="{6461DF0F-5580-4D24-AA20-BBC68DC971A5}" type="presParOf" srcId="{B885063D-4AE6-4754-85F6-F95EC7692453}" destId="{46637EDF-BB91-477F-8C90-31C90D20069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5961C9-4219-42A0-8A05-948C14979410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23138A7-0DAA-4332-96B7-6E64734FE707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91A63058-1F65-4153-9B21-BDB588799C3A}" type="parTrans" cxnId="{4C0D6A13-D206-44CA-97DB-386B608C3A7F}">
      <dgm:prSet/>
      <dgm:spPr/>
      <dgm:t>
        <a:bodyPr/>
        <a:lstStyle/>
        <a:p>
          <a:endParaRPr lang="ru-RU"/>
        </a:p>
      </dgm:t>
    </dgm:pt>
    <dgm:pt modelId="{6EEE580D-8CE7-4C67-996E-0B943C323305}" type="sibTrans" cxnId="{4C0D6A13-D206-44CA-97DB-386B608C3A7F}">
      <dgm:prSet/>
      <dgm:spPr/>
      <dgm:t>
        <a:bodyPr/>
        <a:lstStyle/>
        <a:p>
          <a:endParaRPr lang="ru-RU"/>
        </a:p>
      </dgm:t>
    </dgm:pt>
    <dgm:pt modelId="{A38DAB2C-D969-4C71-9658-B01F1BC747BB}">
      <dgm:prSet phldrT="[Текст]"/>
      <dgm:spPr/>
      <dgm:t>
        <a:bodyPr/>
        <a:lstStyle/>
        <a:p>
          <a:r>
            <a:rPr lang="ru-RU" dirty="0" smtClean="0"/>
            <a:t>процедуры проводятся систематически каждый день</a:t>
          </a:r>
          <a:endParaRPr lang="ru-RU" dirty="0"/>
        </a:p>
      </dgm:t>
    </dgm:pt>
    <dgm:pt modelId="{94216380-0019-4B45-ADD5-44A505C8B45C}" type="parTrans" cxnId="{270E669D-0978-4296-9103-CB31621C5581}">
      <dgm:prSet/>
      <dgm:spPr/>
      <dgm:t>
        <a:bodyPr/>
        <a:lstStyle/>
        <a:p>
          <a:endParaRPr lang="ru-RU"/>
        </a:p>
      </dgm:t>
    </dgm:pt>
    <dgm:pt modelId="{C5A32B60-3D51-4EE2-BAED-1AEC0AF552D0}" type="sibTrans" cxnId="{270E669D-0978-4296-9103-CB31621C5581}">
      <dgm:prSet/>
      <dgm:spPr/>
      <dgm:t>
        <a:bodyPr/>
        <a:lstStyle/>
        <a:p>
          <a:endParaRPr lang="ru-RU"/>
        </a:p>
      </dgm:t>
    </dgm:pt>
    <dgm:pt modelId="{3261458A-A478-47E5-AFB0-79A3E322CF92}">
      <dgm:prSet phldrT="[Текст]"/>
      <dgm:spPr/>
      <dgm:t>
        <a:bodyPr/>
        <a:lstStyle/>
        <a:p>
          <a:r>
            <a:rPr lang="ru-RU" dirty="0" smtClean="0"/>
            <a:t>продолжительность процедур увеличивается постепенно</a:t>
          </a:r>
          <a:endParaRPr lang="ru-RU" dirty="0"/>
        </a:p>
      </dgm:t>
    </dgm:pt>
    <dgm:pt modelId="{810B1BD9-CBFD-4D93-A345-3816497C3F63}" type="parTrans" cxnId="{9A0A79D1-452F-44CD-9F81-98016B731708}">
      <dgm:prSet/>
      <dgm:spPr/>
      <dgm:t>
        <a:bodyPr/>
        <a:lstStyle/>
        <a:p>
          <a:endParaRPr lang="ru-RU"/>
        </a:p>
      </dgm:t>
    </dgm:pt>
    <dgm:pt modelId="{7E592422-5E6D-407E-8FE1-6D1B15A1C2DA}" type="sibTrans" cxnId="{9A0A79D1-452F-44CD-9F81-98016B731708}">
      <dgm:prSet/>
      <dgm:spPr/>
      <dgm:t>
        <a:bodyPr/>
        <a:lstStyle/>
        <a:p>
          <a:endParaRPr lang="ru-RU"/>
        </a:p>
      </dgm:t>
    </dgm:pt>
    <dgm:pt modelId="{C49E41A9-5E6F-4E09-8F0B-41CF78523913}">
      <dgm:prSet phldrT="[Текст]"/>
      <dgm:spPr/>
      <dgm:t>
        <a:bodyPr/>
        <a:lstStyle/>
        <a:p>
          <a:endParaRPr lang="ru-RU" dirty="0"/>
        </a:p>
      </dgm:t>
    </dgm:pt>
    <dgm:pt modelId="{A09DC0BC-9007-40AD-967B-457C2450DE30}" type="parTrans" cxnId="{F60D6A05-A280-4C45-9B58-BEFC998901D8}">
      <dgm:prSet/>
      <dgm:spPr/>
      <dgm:t>
        <a:bodyPr/>
        <a:lstStyle/>
        <a:p>
          <a:endParaRPr lang="ru-RU"/>
        </a:p>
      </dgm:t>
    </dgm:pt>
    <dgm:pt modelId="{3FE12BF1-54F4-444C-BDCC-C492F78D6C2C}" type="sibTrans" cxnId="{F60D6A05-A280-4C45-9B58-BEFC998901D8}">
      <dgm:prSet/>
      <dgm:spPr/>
      <dgm:t>
        <a:bodyPr/>
        <a:lstStyle/>
        <a:p>
          <a:endParaRPr lang="ru-RU"/>
        </a:p>
      </dgm:t>
    </dgm:pt>
    <dgm:pt modelId="{D71BE5A3-6A8C-4FED-B4DC-AD95E9834448}">
      <dgm:prSet/>
      <dgm:spPr/>
      <dgm:t>
        <a:bodyPr/>
        <a:lstStyle/>
        <a:p>
          <a:r>
            <a:rPr lang="ru-RU" smtClean="0"/>
            <a:t>учитывается состояние здоровья и эмоциональное состояние ребенка</a:t>
          </a:r>
          <a:endParaRPr lang="ru-RU"/>
        </a:p>
      </dgm:t>
    </dgm:pt>
    <dgm:pt modelId="{A929FE37-03EA-470E-9C4A-A371A43C35DD}" type="parTrans" cxnId="{97198AC8-61D9-43B4-9DBD-8EB6B086C266}">
      <dgm:prSet/>
      <dgm:spPr/>
      <dgm:t>
        <a:bodyPr/>
        <a:lstStyle/>
        <a:p>
          <a:endParaRPr lang="ru-RU"/>
        </a:p>
      </dgm:t>
    </dgm:pt>
    <dgm:pt modelId="{9350755B-2468-40DC-AB54-502955FEFD83}" type="sibTrans" cxnId="{97198AC8-61D9-43B4-9DBD-8EB6B086C266}">
      <dgm:prSet/>
      <dgm:spPr/>
      <dgm:t>
        <a:bodyPr/>
        <a:lstStyle/>
        <a:p>
          <a:endParaRPr lang="ru-RU"/>
        </a:p>
      </dgm:t>
    </dgm:pt>
    <dgm:pt modelId="{5B44F734-983E-431D-9BF2-DCF110972673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04AEEE5F-D8FE-4A2D-A006-71E38F97C604}" type="sibTrans" cxnId="{0DAA57AD-7929-4C9A-84EC-9C694D5212E9}">
      <dgm:prSet/>
      <dgm:spPr/>
      <dgm:t>
        <a:bodyPr/>
        <a:lstStyle/>
        <a:p>
          <a:endParaRPr lang="ru-RU"/>
        </a:p>
      </dgm:t>
    </dgm:pt>
    <dgm:pt modelId="{8FCCEB85-B8D0-4D94-880E-8CB4A2C151C6}" type="parTrans" cxnId="{0DAA57AD-7929-4C9A-84EC-9C694D5212E9}">
      <dgm:prSet/>
      <dgm:spPr/>
      <dgm:t>
        <a:bodyPr/>
        <a:lstStyle/>
        <a:p>
          <a:endParaRPr lang="ru-RU"/>
        </a:p>
      </dgm:t>
    </dgm:pt>
    <dgm:pt modelId="{37ACDE04-BBCD-4EEA-8872-05EE414EBFC7}" type="pres">
      <dgm:prSet presAssocID="{A05961C9-4219-42A0-8A05-948C149794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9CBDAA-0DD6-4907-A7AB-88391261D875}" type="pres">
      <dgm:prSet presAssocID="{423138A7-0DAA-4332-96B7-6E64734FE707}" presName="composite" presStyleCnt="0"/>
      <dgm:spPr/>
    </dgm:pt>
    <dgm:pt modelId="{023A4E61-68A0-4D0A-A0F7-E52CB2E3FA17}" type="pres">
      <dgm:prSet presAssocID="{423138A7-0DAA-4332-96B7-6E64734FE70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62E41-46E4-4C8B-8E8C-5F2A28F6C181}" type="pres">
      <dgm:prSet presAssocID="{423138A7-0DAA-4332-96B7-6E64734FE70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57C05D-71BF-4453-9E9F-BC43FBE7C83B}" type="pres">
      <dgm:prSet presAssocID="{6EEE580D-8CE7-4C67-996E-0B943C323305}" presName="sp" presStyleCnt="0"/>
      <dgm:spPr/>
    </dgm:pt>
    <dgm:pt modelId="{EB466F69-7BBE-4271-8DEB-56FB58FF6838}" type="pres">
      <dgm:prSet presAssocID="{5B44F734-983E-431D-9BF2-DCF110972673}" presName="composite" presStyleCnt="0"/>
      <dgm:spPr/>
    </dgm:pt>
    <dgm:pt modelId="{44D6A26A-A73B-4C6C-9813-9497D4767E00}" type="pres">
      <dgm:prSet presAssocID="{5B44F734-983E-431D-9BF2-DCF1109726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F1E2-A8AE-400F-B12C-93EB2F853C60}" type="pres">
      <dgm:prSet presAssocID="{5B44F734-983E-431D-9BF2-DCF1109726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F5B34-0DE9-418F-A3ED-9465A3B8B234}" type="pres">
      <dgm:prSet presAssocID="{04AEEE5F-D8FE-4A2D-A006-71E38F97C604}" presName="sp" presStyleCnt="0"/>
      <dgm:spPr/>
    </dgm:pt>
    <dgm:pt modelId="{5B77FD87-8236-446A-9A78-DEA4D03A804C}" type="pres">
      <dgm:prSet presAssocID="{C49E41A9-5E6F-4E09-8F0B-41CF78523913}" presName="composite" presStyleCnt="0"/>
      <dgm:spPr/>
    </dgm:pt>
    <dgm:pt modelId="{77329DFA-CE3F-4E55-B69C-BDDF42F3EDDC}" type="pres">
      <dgm:prSet presAssocID="{C49E41A9-5E6F-4E09-8F0B-41CF7852391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34097-FE94-4903-8DEA-CDDE97F3751F}" type="pres">
      <dgm:prSet presAssocID="{C49E41A9-5E6F-4E09-8F0B-41CF7852391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05B983-99D2-4664-8493-BC064978F57D}" type="presOf" srcId="{423138A7-0DAA-4332-96B7-6E64734FE707}" destId="{023A4E61-68A0-4D0A-A0F7-E52CB2E3FA17}" srcOrd="0" destOrd="0" presId="urn:microsoft.com/office/officeart/2005/8/layout/chevron2"/>
    <dgm:cxn modelId="{CC84D0B5-C2A1-4F18-BAC5-A743EA5420F0}" type="presOf" srcId="{A38DAB2C-D969-4C71-9658-B01F1BC747BB}" destId="{23D62E41-46E4-4C8B-8E8C-5F2A28F6C181}" srcOrd="0" destOrd="0" presId="urn:microsoft.com/office/officeart/2005/8/layout/chevron2"/>
    <dgm:cxn modelId="{270E669D-0978-4296-9103-CB31621C5581}" srcId="{423138A7-0DAA-4332-96B7-6E64734FE707}" destId="{A38DAB2C-D969-4C71-9658-B01F1BC747BB}" srcOrd="0" destOrd="0" parTransId="{94216380-0019-4B45-ADD5-44A505C8B45C}" sibTransId="{C5A32B60-3D51-4EE2-BAED-1AEC0AF552D0}"/>
    <dgm:cxn modelId="{844BF463-9901-4B45-8469-E15B3C7DA9CE}" type="presOf" srcId="{C49E41A9-5E6F-4E09-8F0B-41CF78523913}" destId="{77329DFA-CE3F-4E55-B69C-BDDF42F3EDDC}" srcOrd="0" destOrd="0" presId="urn:microsoft.com/office/officeart/2005/8/layout/chevron2"/>
    <dgm:cxn modelId="{F0E74E61-9869-4986-8671-7E13626068F6}" type="presOf" srcId="{5B44F734-983E-431D-9BF2-DCF110972673}" destId="{44D6A26A-A73B-4C6C-9813-9497D4767E00}" srcOrd="0" destOrd="0" presId="urn:microsoft.com/office/officeart/2005/8/layout/chevron2"/>
    <dgm:cxn modelId="{9A0A79D1-452F-44CD-9F81-98016B731708}" srcId="{5B44F734-983E-431D-9BF2-DCF110972673}" destId="{3261458A-A478-47E5-AFB0-79A3E322CF92}" srcOrd="0" destOrd="0" parTransId="{810B1BD9-CBFD-4D93-A345-3816497C3F63}" sibTransId="{7E592422-5E6D-407E-8FE1-6D1B15A1C2DA}"/>
    <dgm:cxn modelId="{0DAA57AD-7929-4C9A-84EC-9C694D5212E9}" srcId="{A05961C9-4219-42A0-8A05-948C14979410}" destId="{5B44F734-983E-431D-9BF2-DCF110972673}" srcOrd="1" destOrd="0" parTransId="{8FCCEB85-B8D0-4D94-880E-8CB4A2C151C6}" sibTransId="{04AEEE5F-D8FE-4A2D-A006-71E38F97C604}"/>
    <dgm:cxn modelId="{D8AEE4A8-7A0C-4A15-B222-CA16A037E949}" type="presOf" srcId="{A05961C9-4219-42A0-8A05-948C14979410}" destId="{37ACDE04-BBCD-4EEA-8872-05EE414EBFC7}" srcOrd="0" destOrd="0" presId="urn:microsoft.com/office/officeart/2005/8/layout/chevron2"/>
    <dgm:cxn modelId="{97198AC8-61D9-43B4-9DBD-8EB6B086C266}" srcId="{C49E41A9-5E6F-4E09-8F0B-41CF78523913}" destId="{D71BE5A3-6A8C-4FED-B4DC-AD95E9834448}" srcOrd="0" destOrd="0" parTransId="{A929FE37-03EA-470E-9C4A-A371A43C35DD}" sibTransId="{9350755B-2468-40DC-AB54-502955FEFD83}"/>
    <dgm:cxn modelId="{FCD2E138-259A-44FB-8BD0-8D80308950D0}" type="presOf" srcId="{3261458A-A478-47E5-AFB0-79A3E322CF92}" destId="{7A03F1E2-A8AE-400F-B12C-93EB2F853C60}" srcOrd="0" destOrd="0" presId="urn:microsoft.com/office/officeart/2005/8/layout/chevron2"/>
    <dgm:cxn modelId="{9B850088-5137-49E7-8F19-B68ABB0B4104}" type="presOf" srcId="{D71BE5A3-6A8C-4FED-B4DC-AD95E9834448}" destId="{F8634097-FE94-4903-8DEA-CDDE97F3751F}" srcOrd="0" destOrd="0" presId="urn:microsoft.com/office/officeart/2005/8/layout/chevron2"/>
    <dgm:cxn modelId="{F60D6A05-A280-4C45-9B58-BEFC998901D8}" srcId="{A05961C9-4219-42A0-8A05-948C14979410}" destId="{C49E41A9-5E6F-4E09-8F0B-41CF78523913}" srcOrd="2" destOrd="0" parTransId="{A09DC0BC-9007-40AD-967B-457C2450DE30}" sibTransId="{3FE12BF1-54F4-444C-BDCC-C492F78D6C2C}"/>
    <dgm:cxn modelId="{4C0D6A13-D206-44CA-97DB-386B608C3A7F}" srcId="{A05961C9-4219-42A0-8A05-948C14979410}" destId="{423138A7-0DAA-4332-96B7-6E64734FE707}" srcOrd="0" destOrd="0" parTransId="{91A63058-1F65-4153-9B21-BDB588799C3A}" sibTransId="{6EEE580D-8CE7-4C67-996E-0B943C323305}"/>
    <dgm:cxn modelId="{0C7C1931-79EA-480F-AD60-4B5F0673C052}" type="presParOf" srcId="{37ACDE04-BBCD-4EEA-8872-05EE414EBFC7}" destId="{6C9CBDAA-0DD6-4907-A7AB-88391261D875}" srcOrd="0" destOrd="0" presId="urn:microsoft.com/office/officeart/2005/8/layout/chevron2"/>
    <dgm:cxn modelId="{CEC9E349-A524-4B76-8085-A73D9616ED55}" type="presParOf" srcId="{6C9CBDAA-0DD6-4907-A7AB-88391261D875}" destId="{023A4E61-68A0-4D0A-A0F7-E52CB2E3FA17}" srcOrd="0" destOrd="0" presId="urn:microsoft.com/office/officeart/2005/8/layout/chevron2"/>
    <dgm:cxn modelId="{9CD79BCD-DD53-4F10-AABA-E5E039AB8098}" type="presParOf" srcId="{6C9CBDAA-0DD6-4907-A7AB-88391261D875}" destId="{23D62E41-46E4-4C8B-8E8C-5F2A28F6C181}" srcOrd="1" destOrd="0" presId="urn:microsoft.com/office/officeart/2005/8/layout/chevron2"/>
    <dgm:cxn modelId="{E1A31135-4BE5-4CFA-9DB7-3BC0260AA43B}" type="presParOf" srcId="{37ACDE04-BBCD-4EEA-8872-05EE414EBFC7}" destId="{4D57C05D-71BF-4453-9E9F-BC43FBE7C83B}" srcOrd="1" destOrd="0" presId="urn:microsoft.com/office/officeart/2005/8/layout/chevron2"/>
    <dgm:cxn modelId="{83F59F0A-AA53-4F3A-90AE-73F9F49BA1C1}" type="presParOf" srcId="{37ACDE04-BBCD-4EEA-8872-05EE414EBFC7}" destId="{EB466F69-7BBE-4271-8DEB-56FB58FF6838}" srcOrd="2" destOrd="0" presId="urn:microsoft.com/office/officeart/2005/8/layout/chevron2"/>
    <dgm:cxn modelId="{F927F604-C521-4A77-9D0C-F9EEA54A313F}" type="presParOf" srcId="{EB466F69-7BBE-4271-8DEB-56FB58FF6838}" destId="{44D6A26A-A73B-4C6C-9813-9497D4767E00}" srcOrd="0" destOrd="0" presId="urn:microsoft.com/office/officeart/2005/8/layout/chevron2"/>
    <dgm:cxn modelId="{FF1A247E-0EF5-4F9A-9725-39715957FC4C}" type="presParOf" srcId="{EB466F69-7BBE-4271-8DEB-56FB58FF6838}" destId="{7A03F1E2-A8AE-400F-B12C-93EB2F853C60}" srcOrd="1" destOrd="0" presId="urn:microsoft.com/office/officeart/2005/8/layout/chevron2"/>
    <dgm:cxn modelId="{57ED9274-C8F7-4103-AC3F-A6CF2B43ADC9}" type="presParOf" srcId="{37ACDE04-BBCD-4EEA-8872-05EE414EBFC7}" destId="{877F5B34-0DE9-418F-A3ED-9465A3B8B234}" srcOrd="3" destOrd="0" presId="urn:microsoft.com/office/officeart/2005/8/layout/chevron2"/>
    <dgm:cxn modelId="{5E5FB405-56E6-4990-8F4B-0013A38FBB9B}" type="presParOf" srcId="{37ACDE04-BBCD-4EEA-8872-05EE414EBFC7}" destId="{5B77FD87-8236-446A-9A78-DEA4D03A804C}" srcOrd="4" destOrd="0" presId="urn:microsoft.com/office/officeart/2005/8/layout/chevron2"/>
    <dgm:cxn modelId="{60A91043-C06B-4FAB-B09B-9072B8BB3C53}" type="presParOf" srcId="{5B77FD87-8236-446A-9A78-DEA4D03A804C}" destId="{77329DFA-CE3F-4E55-B69C-BDDF42F3EDDC}" srcOrd="0" destOrd="0" presId="urn:microsoft.com/office/officeart/2005/8/layout/chevron2"/>
    <dgm:cxn modelId="{2E3091A7-F4A2-496D-ABCE-D383CF489C59}" type="presParOf" srcId="{5B77FD87-8236-446A-9A78-DEA4D03A804C}" destId="{F8634097-FE94-4903-8DEA-CDDE97F3751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FD376C-5E08-4958-95CB-14583D461D88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7CA877A-3052-425A-83CE-122442445D29}">
      <dgm:prSet phldrT="[Текст]" custT="1"/>
      <dgm:spPr/>
      <dgm:t>
        <a:bodyPr/>
        <a:lstStyle/>
        <a:p>
          <a:r>
            <a:rPr lang="ru-RU" sz="2400" dirty="0" smtClean="0"/>
            <a:t>при переодевании ребенка и во время утренней гимнастики</a:t>
          </a:r>
          <a:endParaRPr lang="ru-RU" sz="2400" dirty="0"/>
        </a:p>
      </dgm:t>
    </dgm:pt>
    <dgm:pt modelId="{CB3FF547-9091-4BB4-AC07-B75BA5F6D446}" type="parTrans" cxnId="{99FDC1C0-C6C0-424D-9393-466098B1B19D}">
      <dgm:prSet/>
      <dgm:spPr/>
      <dgm:t>
        <a:bodyPr/>
        <a:lstStyle/>
        <a:p>
          <a:endParaRPr lang="ru-RU" sz="2000"/>
        </a:p>
      </dgm:t>
    </dgm:pt>
    <dgm:pt modelId="{D7789FFD-A8E0-42F5-BA7F-8255A94CA3D9}" type="sibTrans" cxnId="{99FDC1C0-C6C0-424D-9393-466098B1B19D}">
      <dgm:prSet/>
      <dgm:spPr/>
      <dgm:t>
        <a:bodyPr/>
        <a:lstStyle/>
        <a:p>
          <a:endParaRPr lang="ru-RU" sz="2000"/>
        </a:p>
      </dgm:t>
    </dgm:pt>
    <dgm:pt modelId="{3B790EF2-1920-481F-BC24-0390C06CD7EC}">
      <dgm:prSet phldrT="[Текст]" custT="1"/>
      <dgm:spPr/>
      <dgm:t>
        <a:bodyPr/>
        <a:lstStyle/>
        <a:p>
          <a:r>
            <a:rPr lang="ru-RU" sz="2400" dirty="0" smtClean="0"/>
            <a:t>сон в хорошо проветренной спальне </a:t>
          </a:r>
          <a:endParaRPr lang="ru-RU" sz="2400" dirty="0"/>
        </a:p>
      </dgm:t>
    </dgm:pt>
    <dgm:pt modelId="{B1AE6A8D-E8D0-4197-B507-5D9BD451F9C2}" type="parTrans" cxnId="{BDDE2921-A802-4CC0-A250-AC276DDD63F0}">
      <dgm:prSet/>
      <dgm:spPr/>
      <dgm:t>
        <a:bodyPr/>
        <a:lstStyle/>
        <a:p>
          <a:endParaRPr lang="ru-RU" sz="2000"/>
        </a:p>
      </dgm:t>
    </dgm:pt>
    <dgm:pt modelId="{33CEACA8-4F47-42E2-8615-46AA84910751}" type="sibTrans" cxnId="{BDDE2921-A802-4CC0-A250-AC276DDD63F0}">
      <dgm:prSet/>
      <dgm:spPr/>
      <dgm:t>
        <a:bodyPr/>
        <a:lstStyle/>
        <a:p>
          <a:endParaRPr lang="ru-RU" sz="2000"/>
        </a:p>
      </dgm:t>
    </dgm:pt>
    <dgm:pt modelId="{F7203DE8-F913-452B-9A51-423CD595427C}">
      <dgm:prSet phldrT="[Текст]" custT="1"/>
      <dgm:spPr/>
      <dgm:t>
        <a:bodyPr/>
        <a:lstStyle/>
        <a:p>
          <a:r>
            <a:rPr lang="ru-RU" sz="2400" dirty="0" smtClean="0"/>
            <a:t>+ 18...20 градусов в помещении</a:t>
          </a:r>
          <a:endParaRPr lang="ru-RU" sz="2400" dirty="0"/>
        </a:p>
      </dgm:t>
    </dgm:pt>
    <dgm:pt modelId="{EC9FC1D7-13A5-4E3B-8B8C-0E008735AA5B}" type="parTrans" cxnId="{2CD8BBCF-DF95-4C36-A10A-7F1AA887973A}">
      <dgm:prSet/>
      <dgm:spPr/>
      <dgm:t>
        <a:bodyPr/>
        <a:lstStyle/>
        <a:p>
          <a:endParaRPr lang="ru-RU" sz="2000"/>
        </a:p>
      </dgm:t>
    </dgm:pt>
    <dgm:pt modelId="{0769B8EA-29A7-4284-9633-87CFC629C6B0}" type="sibTrans" cxnId="{2CD8BBCF-DF95-4C36-A10A-7F1AA887973A}">
      <dgm:prSet/>
      <dgm:spPr/>
      <dgm:t>
        <a:bodyPr/>
        <a:lstStyle/>
        <a:p>
          <a:endParaRPr lang="ru-RU" sz="2000"/>
        </a:p>
      </dgm:t>
    </dgm:pt>
    <dgm:pt modelId="{546AA9C6-DD5B-4FE5-8EA5-51583F7AC319}">
      <dgm:prSet phldrT="[Текст]" custT="1"/>
      <dgm:spPr/>
      <dgm:t>
        <a:bodyPr/>
        <a:lstStyle/>
        <a:p>
          <a:r>
            <a:rPr lang="ru-RU" sz="2400" dirty="0" smtClean="0"/>
            <a:t>ежедневные прогулки на свежем воздухе по 3-4 часа в любую погоду</a:t>
          </a:r>
          <a:endParaRPr lang="ru-RU" sz="2400" dirty="0"/>
        </a:p>
      </dgm:t>
    </dgm:pt>
    <dgm:pt modelId="{810BDC04-8174-4F42-B9B6-C6A96E2EB095}" type="parTrans" cxnId="{1681A10F-1358-42A0-A443-331925D34B29}">
      <dgm:prSet/>
      <dgm:spPr/>
      <dgm:t>
        <a:bodyPr/>
        <a:lstStyle/>
        <a:p>
          <a:endParaRPr lang="ru-RU" sz="2000"/>
        </a:p>
      </dgm:t>
    </dgm:pt>
    <dgm:pt modelId="{E3B23686-D85E-480B-A5B1-EF39499C58F0}" type="sibTrans" cxnId="{1681A10F-1358-42A0-A443-331925D34B29}">
      <dgm:prSet/>
      <dgm:spPr/>
      <dgm:t>
        <a:bodyPr/>
        <a:lstStyle/>
        <a:p>
          <a:endParaRPr lang="ru-RU" sz="2000"/>
        </a:p>
      </dgm:t>
    </dgm:pt>
    <dgm:pt modelId="{B6DFBABE-1914-475B-98A3-1F6411F95779}" type="pres">
      <dgm:prSet presAssocID="{30FD376C-5E08-4958-95CB-14583D461D8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607A54-B500-4AA9-B9BB-E51A9AC23D90}" type="pres">
      <dgm:prSet presAssocID="{30FD376C-5E08-4958-95CB-14583D461D88}" presName="axisShape" presStyleLbl="bgShp" presStyleIdx="0" presStyleCnt="1"/>
      <dgm:spPr/>
    </dgm:pt>
    <dgm:pt modelId="{05BCE7CD-6E9C-48D3-9084-FCECBA52B9E7}" type="pres">
      <dgm:prSet presAssocID="{30FD376C-5E08-4958-95CB-14583D461D88}" presName="rect1" presStyleLbl="node1" presStyleIdx="0" presStyleCnt="4" custScaleX="107851" custLinFactNeighborX="-3414" custLinFactNeighborY="1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5AC75-DB14-4777-9A15-7BBDE6AA1E4F}" type="pres">
      <dgm:prSet presAssocID="{30FD376C-5E08-4958-95CB-14583D461D88}" presName="rect2" presStyleLbl="node1" presStyleIdx="1" presStyleCnt="4" custScaleX="114680" custLinFactNeighborX="5419" custLinFactNeighborY="1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2879E-F6AD-48A1-A839-06CE765B789C}" type="pres">
      <dgm:prSet presAssocID="{30FD376C-5E08-4958-95CB-14583D461D88}" presName="rect3" presStyleLbl="node1" presStyleIdx="2" presStyleCnt="4" custScaleX="114680" custLinFactNeighborX="-6829" custLinFactNeighborY="-3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86034-B2BC-4311-B121-FD784A798F64}" type="pres">
      <dgm:prSet presAssocID="{30FD376C-5E08-4958-95CB-14583D461D88}" presName="rect4" presStyleLbl="node1" presStyleIdx="3" presStyleCnt="4" custScaleX="121509" custLinFactNeighborX="8833" custLinFactNeighborY="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001761-B717-46E4-A731-EA1BF404944C}" type="presOf" srcId="{546AA9C6-DD5B-4FE5-8EA5-51583F7AC319}" destId="{0A186034-B2BC-4311-B121-FD784A798F64}" srcOrd="0" destOrd="0" presId="urn:microsoft.com/office/officeart/2005/8/layout/matrix2"/>
    <dgm:cxn modelId="{99FDC1C0-C6C0-424D-9393-466098B1B19D}" srcId="{30FD376C-5E08-4958-95CB-14583D461D88}" destId="{B7CA877A-3052-425A-83CE-122442445D29}" srcOrd="0" destOrd="0" parTransId="{CB3FF547-9091-4BB4-AC07-B75BA5F6D446}" sibTransId="{D7789FFD-A8E0-42F5-BA7F-8255A94CA3D9}"/>
    <dgm:cxn modelId="{4AD2F225-C079-4863-B610-DA1069D5117C}" type="presOf" srcId="{3B790EF2-1920-481F-BC24-0390C06CD7EC}" destId="{3B85AC75-DB14-4777-9A15-7BBDE6AA1E4F}" srcOrd="0" destOrd="0" presId="urn:microsoft.com/office/officeart/2005/8/layout/matrix2"/>
    <dgm:cxn modelId="{ED6CA89F-D05C-42C6-B290-3B6E97B19044}" type="presOf" srcId="{F7203DE8-F913-452B-9A51-423CD595427C}" destId="{B412879E-F6AD-48A1-A839-06CE765B789C}" srcOrd="0" destOrd="0" presId="urn:microsoft.com/office/officeart/2005/8/layout/matrix2"/>
    <dgm:cxn modelId="{BDDE2921-A802-4CC0-A250-AC276DDD63F0}" srcId="{30FD376C-5E08-4958-95CB-14583D461D88}" destId="{3B790EF2-1920-481F-BC24-0390C06CD7EC}" srcOrd="1" destOrd="0" parTransId="{B1AE6A8D-E8D0-4197-B507-5D9BD451F9C2}" sibTransId="{33CEACA8-4F47-42E2-8615-46AA84910751}"/>
    <dgm:cxn modelId="{2CD8BBCF-DF95-4C36-A10A-7F1AA887973A}" srcId="{30FD376C-5E08-4958-95CB-14583D461D88}" destId="{F7203DE8-F913-452B-9A51-423CD595427C}" srcOrd="2" destOrd="0" parTransId="{EC9FC1D7-13A5-4E3B-8B8C-0E008735AA5B}" sibTransId="{0769B8EA-29A7-4284-9633-87CFC629C6B0}"/>
    <dgm:cxn modelId="{E90F24F5-2FB4-4C10-B2F6-9E60EF94C4D7}" type="presOf" srcId="{30FD376C-5E08-4958-95CB-14583D461D88}" destId="{B6DFBABE-1914-475B-98A3-1F6411F95779}" srcOrd="0" destOrd="0" presId="urn:microsoft.com/office/officeart/2005/8/layout/matrix2"/>
    <dgm:cxn modelId="{3CCAAFF0-3653-43B6-9632-1DCAE1ACCA28}" type="presOf" srcId="{B7CA877A-3052-425A-83CE-122442445D29}" destId="{05BCE7CD-6E9C-48D3-9084-FCECBA52B9E7}" srcOrd="0" destOrd="0" presId="urn:microsoft.com/office/officeart/2005/8/layout/matrix2"/>
    <dgm:cxn modelId="{1681A10F-1358-42A0-A443-331925D34B29}" srcId="{30FD376C-5E08-4958-95CB-14583D461D88}" destId="{546AA9C6-DD5B-4FE5-8EA5-51583F7AC319}" srcOrd="3" destOrd="0" parTransId="{810BDC04-8174-4F42-B9B6-C6A96E2EB095}" sibTransId="{E3B23686-D85E-480B-A5B1-EF39499C58F0}"/>
    <dgm:cxn modelId="{9FB333BC-9A21-4323-A842-C7F904337837}" type="presParOf" srcId="{B6DFBABE-1914-475B-98A3-1F6411F95779}" destId="{15607A54-B500-4AA9-B9BB-E51A9AC23D90}" srcOrd="0" destOrd="0" presId="urn:microsoft.com/office/officeart/2005/8/layout/matrix2"/>
    <dgm:cxn modelId="{2B374CF0-81C8-46CB-8A8E-C111086E9DED}" type="presParOf" srcId="{B6DFBABE-1914-475B-98A3-1F6411F95779}" destId="{05BCE7CD-6E9C-48D3-9084-FCECBA52B9E7}" srcOrd="1" destOrd="0" presId="urn:microsoft.com/office/officeart/2005/8/layout/matrix2"/>
    <dgm:cxn modelId="{6708867A-E8B3-4ED5-87CE-BE119C6CEEE5}" type="presParOf" srcId="{B6DFBABE-1914-475B-98A3-1F6411F95779}" destId="{3B85AC75-DB14-4777-9A15-7BBDE6AA1E4F}" srcOrd="2" destOrd="0" presId="urn:microsoft.com/office/officeart/2005/8/layout/matrix2"/>
    <dgm:cxn modelId="{A4875B52-4D01-4991-BC6A-CF37FDCEBF00}" type="presParOf" srcId="{B6DFBABE-1914-475B-98A3-1F6411F95779}" destId="{B412879E-F6AD-48A1-A839-06CE765B789C}" srcOrd="3" destOrd="0" presId="urn:microsoft.com/office/officeart/2005/8/layout/matrix2"/>
    <dgm:cxn modelId="{083A6EED-08B6-4F0C-98DE-AB6D5AD85878}" type="presParOf" srcId="{B6DFBABE-1914-475B-98A3-1F6411F95779}" destId="{0A186034-B2BC-4311-B121-FD784A798F6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37C41-AC99-4673-874C-166E2470079E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29F97812-A635-40FC-931F-A1B0AD2C9DAF}">
      <dgm:prSet phldrT="[Текст]"/>
      <dgm:spPr/>
      <dgm:t>
        <a:bodyPr/>
        <a:lstStyle/>
        <a:p>
          <a:r>
            <a:rPr lang="ru-RU" dirty="0" smtClean="0"/>
            <a:t>мытье рук после сна теплой водой</a:t>
          </a:r>
          <a:endParaRPr lang="ru-RU" dirty="0"/>
        </a:p>
      </dgm:t>
    </dgm:pt>
    <dgm:pt modelId="{88D656FC-BF34-4CB6-A519-92CE52A66041}" type="parTrans" cxnId="{9701BD3B-B8B8-44F4-9FF8-FC61FFD2A16E}">
      <dgm:prSet/>
      <dgm:spPr/>
      <dgm:t>
        <a:bodyPr/>
        <a:lstStyle/>
        <a:p>
          <a:endParaRPr lang="ru-RU"/>
        </a:p>
      </dgm:t>
    </dgm:pt>
    <dgm:pt modelId="{844F342D-F7BF-4C0C-BE33-093290045B2F}" type="sibTrans" cxnId="{9701BD3B-B8B8-44F4-9FF8-FC61FFD2A16E}">
      <dgm:prSet/>
      <dgm:spPr/>
      <dgm:t>
        <a:bodyPr/>
        <a:lstStyle/>
        <a:p>
          <a:endParaRPr lang="ru-RU"/>
        </a:p>
      </dgm:t>
    </dgm:pt>
    <dgm:pt modelId="{DEE52910-EAB2-4957-9A4D-0C872734BB41}">
      <dgm:prSet phldrT="[Текст]"/>
      <dgm:spPr/>
      <dgm:t>
        <a:bodyPr/>
        <a:lstStyle/>
        <a:p>
          <a:r>
            <a:rPr lang="ru-RU" dirty="0" smtClean="0"/>
            <a:t>попеременное умывание рук до локтей, лица, шеи, верхней части груди теплой и прохладной водой</a:t>
          </a:r>
          <a:endParaRPr lang="ru-RU" dirty="0"/>
        </a:p>
      </dgm:t>
    </dgm:pt>
    <dgm:pt modelId="{19038045-B0B8-47A8-B68D-05A309330DF0}" type="parTrans" cxnId="{A84C8B8F-D5BD-4AD7-A62C-91A7A30C9F4E}">
      <dgm:prSet/>
      <dgm:spPr/>
      <dgm:t>
        <a:bodyPr/>
        <a:lstStyle/>
        <a:p>
          <a:endParaRPr lang="ru-RU"/>
        </a:p>
      </dgm:t>
    </dgm:pt>
    <dgm:pt modelId="{0AB20C74-CDF4-49B3-9663-A26C67EA969A}" type="sibTrans" cxnId="{A84C8B8F-D5BD-4AD7-A62C-91A7A30C9F4E}">
      <dgm:prSet/>
      <dgm:spPr/>
      <dgm:t>
        <a:bodyPr/>
        <a:lstStyle/>
        <a:p>
          <a:endParaRPr lang="ru-RU"/>
        </a:p>
      </dgm:t>
    </dgm:pt>
    <dgm:pt modelId="{24A6A743-AE0B-48AF-967B-B51AAF375E81}" type="pres">
      <dgm:prSet presAssocID="{25137C41-AC99-4673-874C-166E2470079E}" presName="linearFlow" presStyleCnt="0">
        <dgm:presLayoutVars>
          <dgm:resizeHandles val="exact"/>
        </dgm:presLayoutVars>
      </dgm:prSet>
      <dgm:spPr/>
    </dgm:pt>
    <dgm:pt modelId="{C54290D9-9C44-4154-B5E7-E5DE3F6C9C62}" type="pres">
      <dgm:prSet presAssocID="{29F97812-A635-40FC-931F-A1B0AD2C9DA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74BAA6-236E-4FE6-BEBF-19C015CD4589}" type="pres">
      <dgm:prSet presAssocID="{844F342D-F7BF-4C0C-BE33-093290045B2F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2583A0A-E107-4FFF-BBE9-D6394FA867DB}" type="pres">
      <dgm:prSet presAssocID="{844F342D-F7BF-4C0C-BE33-093290045B2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2E435CD-BBD2-4A19-93F6-6AF9A9571350}" type="pres">
      <dgm:prSet presAssocID="{DEE52910-EAB2-4957-9A4D-0C872734BB4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09463A-B624-475B-B98E-33A910F6A1AA}" type="presOf" srcId="{29F97812-A635-40FC-931F-A1B0AD2C9DAF}" destId="{C54290D9-9C44-4154-B5E7-E5DE3F6C9C62}" srcOrd="0" destOrd="0" presId="urn:microsoft.com/office/officeart/2005/8/layout/process2"/>
    <dgm:cxn modelId="{069158CE-50CF-43E1-9715-97598E36DB8F}" type="presOf" srcId="{844F342D-F7BF-4C0C-BE33-093290045B2F}" destId="{1974BAA6-236E-4FE6-BEBF-19C015CD4589}" srcOrd="0" destOrd="0" presId="urn:microsoft.com/office/officeart/2005/8/layout/process2"/>
    <dgm:cxn modelId="{3A31E4A7-74CF-48B2-8127-01344DB498EA}" type="presOf" srcId="{DEE52910-EAB2-4957-9A4D-0C872734BB41}" destId="{42E435CD-BBD2-4A19-93F6-6AF9A9571350}" srcOrd="0" destOrd="0" presId="urn:microsoft.com/office/officeart/2005/8/layout/process2"/>
    <dgm:cxn modelId="{76136FE3-1BB0-4F9B-B5BF-CE801326E66F}" type="presOf" srcId="{844F342D-F7BF-4C0C-BE33-093290045B2F}" destId="{62583A0A-E107-4FFF-BBE9-D6394FA867DB}" srcOrd="1" destOrd="0" presId="urn:microsoft.com/office/officeart/2005/8/layout/process2"/>
    <dgm:cxn modelId="{A84C8B8F-D5BD-4AD7-A62C-91A7A30C9F4E}" srcId="{25137C41-AC99-4673-874C-166E2470079E}" destId="{DEE52910-EAB2-4957-9A4D-0C872734BB41}" srcOrd="1" destOrd="0" parTransId="{19038045-B0B8-47A8-B68D-05A309330DF0}" sibTransId="{0AB20C74-CDF4-49B3-9663-A26C67EA969A}"/>
    <dgm:cxn modelId="{2873EB57-B6A3-4AEE-B87E-1415471C58EE}" type="presOf" srcId="{25137C41-AC99-4673-874C-166E2470079E}" destId="{24A6A743-AE0B-48AF-967B-B51AAF375E81}" srcOrd="0" destOrd="0" presId="urn:microsoft.com/office/officeart/2005/8/layout/process2"/>
    <dgm:cxn modelId="{9701BD3B-B8B8-44F4-9FF8-FC61FFD2A16E}" srcId="{25137C41-AC99-4673-874C-166E2470079E}" destId="{29F97812-A635-40FC-931F-A1B0AD2C9DAF}" srcOrd="0" destOrd="0" parTransId="{88D656FC-BF34-4CB6-A519-92CE52A66041}" sibTransId="{844F342D-F7BF-4C0C-BE33-093290045B2F}"/>
    <dgm:cxn modelId="{8CE9FA8F-D7C7-4B6B-84AE-0A65A14DC3AD}" type="presParOf" srcId="{24A6A743-AE0B-48AF-967B-B51AAF375E81}" destId="{C54290D9-9C44-4154-B5E7-E5DE3F6C9C62}" srcOrd="0" destOrd="0" presId="urn:microsoft.com/office/officeart/2005/8/layout/process2"/>
    <dgm:cxn modelId="{AEB96CD1-C152-4A09-A8FC-0F6BCA5C8A76}" type="presParOf" srcId="{24A6A743-AE0B-48AF-967B-B51AAF375E81}" destId="{1974BAA6-236E-4FE6-BEBF-19C015CD4589}" srcOrd="1" destOrd="0" presId="urn:microsoft.com/office/officeart/2005/8/layout/process2"/>
    <dgm:cxn modelId="{E210F04E-056E-4FF8-BF08-D1454894A9D8}" type="presParOf" srcId="{1974BAA6-236E-4FE6-BEBF-19C015CD4589}" destId="{62583A0A-E107-4FFF-BBE9-D6394FA867DB}" srcOrd="0" destOrd="0" presId="urn:microsoft.com/office/officeart/2005/8/layout/process2"/>
    <dgm:cxn modelId="{70FFDB33-181D-4AB0-926C-F7EC32C1E3CB}" type="presParOf" srcId="{24A6A743-AE0B-48AF-967B-B51AAF375E81}" destId="{42E435CD-BBD2-4A19-93F6-6AF9A9571350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3EAF5-345F-47F6-A259-C0C59D1D8BD2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B6F69731-8F89-453B-A458-78FFA0E10F1D}">
      <dgm:prSet phldrT="[Текст]"/>
      <dgm:spPr/>
      <dgm:t>
        <a:bodyPr/>
        <a:lstStyle/>
        <a:p>
          <a:r>
            <a:rPr lang="ru-RU" dirty="0" smtClean="0"/>
            <a:t>полоскание горла кипяченой водой </a:t>
          </a:r>
          <a:endParaRPr lang="ru-RU" dirty="0"/>
        </a:p>
      </dgm:t>
    </dgm:pt>
    <dgm:pt modelId="{7470FB29-1B03-49AC-B26F-B85E6113E11B}" type="parTrans" cxnId="{926A7250-0DE1-46D8-BD87-8194CB1E3657}">
      <dgm:prSet/>
      <dgm:spPr/>
      <dgm:t>
        <a:bodyPr/>
        <a:lstStyle/>
        <a:p>
          <a:endParaRPr lang="ru-RU"/>
        </a:p>
      </dgm:t>
    </dgm:pt>
    <dgm:pt modelId="{F01D6210-FD42-4951-A032-5CD2197D50EC}" type="sibTrans" cxnId="{926A7250-0DE1-46D8-BD87-8194CB1E3657}">
      <dgm:prSet/>
      <dgm:spPr/>
      <dgm:t>
        <a:bodyPr/>
        <a:lstStyle/>
        <a:p>
          <a:endParaRPr lang="ru-RU"/>
        </a:p>
      </dgm:t>
    </dgm:pt>
    <dgm:pt modelId="{2A45F2CD-F51E-412B-90A9-EAFE0C94455C}">
      <dgm:prSet phldrT="[Текст]"/>
      <dgm:spPr/>
      <dgm:t>
        <a:bodyPr/>
        <a:lstStyle/>
        <a:p>
          <a:r>
            <a:rPr lang="ru-RU" dirty="0" smtClean="0"/>
            <a:t>постепенное снижение температуры с 36 до 22 градусов на 1 градус каждый день</a:t>
          </a:r>
          <a:endParaRPr lang="ru-RU" dirty="0"/>
        </a:p>
      </dgm:t>
    </dgm:pt>
    <dgm:pt modelId="{D7078E76-C76C-4019-9006-74AECFF50F08}" type="parTrans" cxnId="{CD60615E-1C17-4E97-8679-1FDEC5DAF4FE}">
      <dgm:prSet/>
      <dgm:spPr/>
      <dgm:t>
        <a:bodyPr/>
        <a:lstStyle/>
        <a:p>
          <a:endParaRPr lang="ru-RU"/>
        </a:p>
      </dgm:t>
    </dgm:pt>
    <dgm:pt modelId="{75A97FF5-79C8-4A98-838F-FCCF06EBF9E7}" type="sibTrans" cxnId="{CD60615E-1C17-4E97-8679-1FDEC5DAF4FE}">
      <dgm:prSet/>
      <dgm:spPr/>
      <dgm:t>
        <a:bodyPr/>
        <a:lstStyle/>
        <a:p>
          <a:endParaRPr lang="ru-RU"/>
        </a:p>
      </dgm:t>
    </dgm:pt>
    <dgm:pt modelId="{6147C51A-6632-47CF-A3C1-B450BD475F87}" type="pres">
      <dgm:prSet presAssocID="{8313EAF5-345F-47F6-A259-C0C59D1D8BD2}" presName="linearFlow" presStyleCnt="0">
        <dgm:presLayoutVars>
          <dgm:resizeHandles val="exact"/>
        </dgm:presLayoutVars>
      </dgm:prSet>
      <dgm:spPr/>
    </dgm:pt>
    <dgm:pt modelId="{B27AD2CB-44F1-49FB-BB90-C3A93C6EDE95}" type="pres">
      <dgm:prSet presAssocID="{B6F69731-8F89-453B-A458-78FFA0E10F1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D926F-37E5-4F10-9CC0-3275AF4AD2BC}" type="pres">
      <dgm:prSet presAssocID="{F01D6210-FD42-4951-A032-5CD2197D50EC}" presName="sibTrans" presStyleLbl="sibTrans2D1" presStyleIdx="0" presStyleCnt="1"/>
      <dgm:spPr/>
      <dgm:t>
        <a:bodyPr/>
        <a:lstStyle/>
        <a:p>
          <a:endParaRPr lang="ru-RU"/>
        </a:p>
      </dgm:t>
    </dgm:pt>
    <dgm:pt modelId="{02DFF5DE-C68C-4505-995C-189AE9450675}" type="pres">
      <dgm:prSet presAssocID="{F01D6210-FD42-4951-A032-5CD2197D50EC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F53ECAC-149A-4477-8A17-4DA3BDADCE40}" type="pres">
      <dgm:prSet presAssocID="{2A45F2CD-F51E-412B-90A9-EAFE0C94455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6A7250-0DE1-46D8-BD87-8194CB1E3657}" srcId="{8313EAF5-345F-47F6-A259-C0C59D1D8BD2}" destId="{B6F69731-8F89-453B-A458-78FFA0E10F1D}" srcOrd="0" destOrd="0" parTransId="{7470FB29-1B03-49AC-B26F-B85E6113E11B}" sibTransId="{F01D6210-FD42-4951-A032-5CD2197D50EC}"/>
    <dgm:cxn modelId="{CE3BACE5-8968-4951-A7C7-E1D81FE92640}" type="presOf" srcId="{F01D6210-FD42-4951-A032-5CD2197D50EC}" destId="{02DFF5DE-C68C-4505-995C-189AE9450675}" srcOrd="1" destOrd="0" presId="urn:microsoft.com/office/officeart/2005/8/layout/process2"/>
    <dgm:cxn modelId="{23A2F781-41E6-4178-8A91-4B3D6F4E614A}" type="presOf" srcId="{B6F69731-8F89-453B-A458-78FFA0E10F1D}" destId="{B27AD2CB-44F1-49FB-BB90-C3A93C6EDE95}" srcOrd="0" destOrd="0" presId="urn:microsoft.com/office/officeart/2005/8/layout/process2"/>
    <dgm:cxn modelId="{777CE99E-0907-4061-85C5-83ADA332BD95}" type="presOf" srcId="{8313EAF5-345F-47F6-A259-C0C59D1D8BD2}" destId="{6147C51A-6632-47CF-A3C1-B450BD475F87}" srcOrd="0" destOrd="0" presId="urn:microsoft.com/office/officeart/2005/8/layout/process2"/>
    <dgm:cxn modelId="{DDB23B2A-F446-411C-9C14-3AC040892EB5}" type="presOf" srcId="{F01D6210-FD42-4951-A032-5CD2197D50EC}" destId="{3F2D926F-37E5-4F10-9CC0-3275AF4AD2BC}" srcOrd="0" destOrd="0" presId="urn:microsoft.com/office/officeart/2005/8/layout/process2"/>
    <dgm:cxn modelId="{FD5D0585-0C9B-487D-BF36-D815C12D7010}" type="presOf" srcId="{2A45F2CD-F51E-412B-90A9-EAFE0C94455C}" destId="{9F53ECAC-149A-4477-8A17-4DA3BDADCE40}" srcOrd="0" destOrd="0" presId="urn:microsoft.com/office/officeart/2005/8/layout/process2"/>
    <dgm:cxn modelId="{CD60615E-1C17-4E97-8679-1FDEC5DAF4FE}" srcId="{8313EAF5-345F-47F6-A259-C0C59D1D8BD2}" destId="{2A45F2CD-F51E-412B-90A9-EAFE0C94455C}" srcOrd="1" destOrd="0" parTransId="{D7078E76-C76C-4019-9006-74AECFF50F08}" sibTransId="{75A97FF5-79C8-4A98-838F-FCCF06EBF9E7}"/>
    <dgm:cxn modelId="{C0C2C85E-8B54-45A5-A98A-50FA7DB76A43}" type="presParOf" srcId="{6147C51A-6632-47CF-A3C1-B450BD475F87}" destId="{B27AD2CB-44F1-49FB-BB90-C3A93C6EDE95}" srcOrd="0" destOrd="0" presId="urn:microsoft.com/office/officeart/2005/8/layout/process2"/>
    <dgm:cxn modelId="{9D5F50B5-7D32-45BD-BA07-B55FD537FAB7}" type="presParOf" srcId="{6147C51A-6632-47CF-A3C1-B450BD475F87}" destId="{3F2D926F-37E5-4F10-9CC0-3275AF4AD2BC}" srcOrd="1" destOrd="0" presId="urn:microsoft.com/office/officeart/2005/8/layout/process2"/>
    <dgm:cxn modelId="{86311765-7A39-4ABA-8587-2921767AA29C}" type="presParOf" srcId="{3F2D926F-37E5-4F10-9CC0-3275AF4AD2BC}" destId="{02DFF5DE-C68C-4505-995C-189AE9450675}" srcOrd="0" destOrd="0" presId="urn:microsoft.com/office/officeart/2005/8/layout/process2"/>
    <dgm:cxn modelId="{8BA5797B-D405-4F4E-AEE5-3C48755316F9}" type="presParOf" srcId="{6147C51A-6632-47CF-A3C1-B450BD475F87}" destId="{9F53ECAC-149A-4477-8A17-4DA3BDADCE40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B7A7AB-6B75-4819-BB74-BBB4033C4EBC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98488590-3095-4EAB-BD21-0FDA07CD905D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сухое растирание до легкой красноты кожи варежкой или махровым полотенцем в течение 10 дней</a:t>
          </a:r>
          <a:endParaRPr lang="ru-RU" b="1" dirty="0">
            <a:solidFill>
              <a:srgbClr val="FF0000"/>
            </a:solidFill>
          </a:endParaRPr>
        </a:p>
      </dgm:t>
    </dgm:pt>
    <dgm:pt modelId="{CBF168F8-F25E-4653-9641-E1D314635D7F}" type="parTrans" cxnId="{C2EC1765-464B-4921-8F61-F466DC09FE14}">
      <dgm:prSet/>
      <dgm:spPr/>
      <dgm:t>
        <a:bodyPr/>
        <a:lstStyle/>
        <a:p>
          <a:endParaRPr lang="ru-RU"/>
        </a:p>
      </dgm:t>
    </dgm:pt>
    <dgm:pt modelId="{E7BD4702-262F-4BF4-8716-4B8A97234D1F}" type="sibTrans" cxnId="{C2EC1765-464B-4921-8F61-F466DC09FE14}">
      <dgm:prSet/>
      <dgm:spPr/>
      <dgm:t>
        <a:bodyPr/>
        <a:lstStyle/>
        <a:p>
          <a:endParaRPr lang="ru-RU"/>
        </a:p>
      </dgm:t>
    </dgm:pt>
    <dgm:pt modelId="{5C499021-AB87-48BA-AEDE-F4CAFEB0227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влажные обтирания, температуру воды снижают с 30...32 градусов до комнатной на 1 градус каждые 2 дня</a:t>
          </a:r>
          <a:endParaRPr lang="ru-RU" b="1" dirty="0">
            <a:solidFill>
              <a:srgbClr val="002060"/>
            </a:solidFill>
          </a:endParaRPr>
        </a:p>
      </dgm:t>
    </dgm:pt>
    <dgm:pt modelId="{5505572D-1BE9-414E-A630-D25098F08942}" type="parTrans" cxnId="{FF21E39B-DC6B-4D15-8672-CDE5EEC4CF9A}">
      <dgm:prSet/>
      <dgm:spPr/>
      <dgm:t>
        <a:bodyPr/>
        <a:lstStyle/>
        <a:p>
          <a:endParaRPr lang="ru-RU"/>
        </a:p>
      </dgm:t>
    </dgm:pt>
    <dgm:pt modelId="{8B0000C7-9011-4867-B492-2E34FB674A4D}" type="sibTrans" cxnId="{FF21E39B-DC6B-4D15-8672-CDE5EEC4CF9A}">
      <dgm:prSet/>
      <dgm:spPr/>
      <dgm:t>
        <a:bodyPr/>
        <a:lstStyle/>
        <a:p>
          <a:endParaRPr lang="ru-RU"/>
        </a:p>
      </dgm:t>
    </dgm:pt>
    <dgm:pt modelId="{96C71DF9-BD4D-4237-90C9-2FC2412A9F5B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Продолжительность 3 минуты, в конце следует сухое обтирание</a:t>
          </a:r>
          <a:endParaRPr lang="ru-RU" b="1" dirty="0">
            <a:solidFill>
              <a:srgbClr val="FF0000"/>
            </a:solidFill>
          </a:endParaRPr>
        </a:p>
      </dgm:t>
    </dgm:pt>
    <dgm:pt modelId="{55C84F7A-D3DE-472E-BFC5-9DF45905096C}" type="parTrans" cxnId="{05FB2721-B61F-40E3-B087-118D1D89C375}">
      <dgm:prSet/>
      <dgm:spPr/>
      <dgm:t>
        <a:bodyPr/>
        <a:lstStyle/>
        <a:p>
          <a:endParaRPr lang="ru-RU"/>
        </a:p>
      </dgm:t>
    </dgm:pt>
    <dgm:pt modelId="{70F213EB-257E-4D7A-8D93-FF29085175CF}" type="sibTrans" cxnId="{05FB2721-B61F-40E3-B087-118D1D89C375}">
      <dgm:prSet/>
      <dgm:spPr/>
      <dgm:t>
        <a:bodyPr/>
        <a:lstStyle/>
        <a:p>
          <a:endParaRPr lang="ru-RU"/>
        </a:p>
      </dgm:t>
    </dgm:pt>
    <dgm:pt modelId="{6867FA97-36ED-453D-8E53-EC24813463D6}" type="pres">
      <dgm:prSet presAssocID="{72B7A7AB-6B75-4819-BB74-BBB4033C4EBC}" presName="CompostProcess" presStyleCnt="0">
        <dgm:presLayoutVars>
          <dgm:dir/>
          <dgm:resizeHandles val="exact"/>
        </dgm:presLayoutVars>
      </dgm:prSet>
      <dgm:spPr/>
    </dgm:pt>
    <dgm:pt modelId="{3E49DA25-A85F-46CD-91D5-E663B21F98E4}" type="pres">
      <dgm:prSet presAssocID="{72B7A7AB-6B75-4819-BB74-BBB4033C4EBC}" presName="arrow" presStyleLbl="bgShp" presStyleIdx="0" presStyleCnt="1"/>
      <dgm:spPr>
        <a:solidFill>
          <a:srgbClr val="FFC000"/>
        </a:solidFill>
      </dgm:spPr>
    </dgm:pt>
    <dgm:pt modelId="{C60FB000-FEBC-41C6-BBA6-4654ACA20BE3}" type="pres">
      <dgm:prSet presAssocID="{72B7A7AB-6B75-4819-BB74-BBB4033C4EBC}" presName="linearProcess" presStyleCnt="0"/>
      <dgm:spPr/>
    </dgm:pt>
    <dgm:pt modelId="{900FAFA2-952B-456C-A9DE-8761B3FCD725}" type="pres">
      <dgm:prSet presAssocID="{98488590-3095-4EAB-BD21-0FDA07CD905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BFA6C-356C-4267-B8A0-8AC2DB710B5F}" type="pres">
      <dgm:prSet presAssocID="{E7BD4702-262F-4BF4-8716-4B8A97234D1F}" presName="sibTrans" presStyleCnt="0"/>
      <dgm:spPr/>
    </dgm:pt>
    <dgm:pt modelId="{23F7C64E-C65C-44DF-AEB5-8BE36E371150}" type="pres">
      <dgm:prSet presAssocID="{5C499021-AB87-48BA-AEDE-F4CAFEB0227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8646D-7924-410C-BA50-85C0189AE700}" type="pres">
      <dgm:prSet presAssocID="{8B0000C7-9011-4867-B492-2E34FB674A4D}" presName="sibTrans" presStyleCnt="0"/>
      <dgm:spPr/>
    </dgm:pt>
    <dgm:pt modelId="{18D39AA7-40EC-466D-B869-F24BB013C736}" type="pres">
      <dgm:prSet presAssocID="{96C71DF9-BD4D-4237-90C9-2FC2412A9F5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A3C4F-6CD6-4B5F-ADF2-D727BE672D36}" type="presOf" srcId="{96C71DF9-BD4D-4237-90C9-2FC2412A9F5B}" destId="{18D39AA7-40EC-466D-B869-F24BB013C736}" srcOrd="0" destOrd="0" presId="urn:microsoft.com/office/officeart/2005/8/layout/hProcess9"/>
    <dgm:cxn modelId="{D6CA1213-CA15-4EBB-B7A1-3C6495772662}" type="presOf" srcId="{98488590-3095-4EAB-BD21-0FDA07CD905D}" destId="{900FAFA2-952B-456C-A9DE-8761B3FCD725}" srcOrd="0" destOrd="0" presId="urn:microsoft.com/office/officeart/2005/8/layout/hProcess9"/>
    <dgm:cxn modelId="{C2EC1765-464B-4921-8F61-F466DC09FE14}" srcId="{72B7A7AB-6B75-4819-BB74-BBB4033C4EBC}" destId="{98488590-3095-4EAB-BD21-0FDA07CD905D}" srcOrd="0" destOrd="0" parTransId="{CBF168F8-F25E-4653-9641-E1D314635D7F}" sibTransId="{E7BD4702-262F-4BF4-8716-4B8A97234D1F}"/>
    <dgm:cxn modelId="{05FB2721-B61F-40E3-B087-118D1D89C375}" srcId="{72B7A7AB-6B75-4819-BB74-BBB4033C4EBC}" destId="{96C71DF9-BD4D-4237-90C9-2FC2412A9F5B}" srcOrd="2" destOrd="0" parTransId="{55C84F7A-D3DE-472E-BFC5-9DF45905096C}" sibTransId="{70F213EB-257E-4D7A-8D93-FF29085175CF}"/>
    <dgm:cxn modelId="{FF21E39B-DC6B-4D15-8672-CDE5EEC4CF9A}" srcId="{72B7A7AB-6B75-4819-BB74-BBB4033C4EBC}" destId="{5C499021-AB87-48BA-AEDE-F4CAFEB0227F}" srcOrd="1" destOrd="0" parTransId="{5505572D-1BE9-414E-A630-D25098F08942}" sibTransId="{8B0000C7-9011-4867-B492-2E34FB674A4D}"/>
    <dgm:cxn modelId="{19CCC821-5347-4E75-BCD9-622099F09457}" type="presOf" srcId="{72B7A7AB-6B75-4819-BB74-BBB4033C4EBC}" destId="{6867FA97-36ED-453D-8E53-EC24813463D6}" srcOrd="0" destOrd="0" presId="urn:microsoft.com/office/officeart/2005/8/layout/hProcess9"/>
    <dgm:cxn modelId="{4BC8D07F-5D1E-4E36-88B1-27738E0187CE}" type="presOf" srcId="{5C499021-AB87-48BA-AEDE-F4CAFEB0227F}" destId="{23F7C64E-C65C-44DF-AEB5-8BE36E371150}" srcOrd="0" destOrd="0" presId="urn:microsoft.com/office/officeart/2005/8/layout/hProcess9"/>
    <dgm:cxn modelId="{199C6EB1-E0BA-44E4-83D0-36086CF19EBB}" type="presParOf" srcId="{6867FA97-36ED-453D-8E53-EC24813463D6}" destId="{3E49DA25-A85F-46CD-91D5-E663B21F98E4}" srcOrd="0" destOrd="0" presId="urn:microsoft.com/office/officeart/2005/8/layout/hProcess9"/>
    <dgm:cxn modelId="{89702A28-EA00-47F6-B757-C48BC283326B}" type="presParOf" srcId="{6867FA97-36ED-453D-8E53-EC24813463D6}" destId="{C60FB000-FEBC-41C6-BBA6-4654ACA20BE3}" srcOrd="1" destOrd="0" presId="urn:microsoft.com/office/officeart/2005/8/layout/hProcess9"/>
    <dgm:cxn modelId="{79267BEE-D5F5-475A-AAD0-3410677415D7}" type="presParOf" srcId="{C60FB000-FEBC-41C6-BBA6-4654ACA20BE3}" destId="{900FAFA2-952B-456C-A9DE-8761B3FCD725}" srcOrd="0" destOrd="0" presId="urn:microsoft.com/office/officeart/2005/8/layout/hProcess9"/>
    <dgm:cxn modelId="{8406171E-3B27-42DC-98B3-31B6EA9EA7EF}" type="presParOf" srcId="{C60FB000-FEBC-41C6-BBA6-4654ACA20BE3}" destId="{A57BFA6C-356C-4267-B8A0-8AC2DB710B5F}" srcOrd="1" destOrd="0" presId="urn:microsoft.com/office/officeart/2005/8/layout/hProcess9"/>
    <dgm:cxn modelId="{614B0048-9C57-4358-A3D4-87D59605BE2C}" type="presParOf" srcId="{C60FB000-FEBC-41C6-BBA6-4654ACA20BE3}" destId="{23F7C64E-C65C-44DF-AEB5-8BE36E371150}" srcOrd="2" destOrd="0" presId="urn:microsoft.com/office/officeart/2005/8/layout/hProcess9"/>
    <dgm:cxn modelId="{51577FD6-F4C4-46FD-9911-C8CC5971978E}" type="presParOf" srcId="{C60FB000-FEBC-41C6-BBA6-4654ACA20BE3}" destId="{2FC8646D-7924-410C-BA50-85C0189AE700}" srcOrd="3" destOrd="0" presId="urn:microsoft.com/office/officeart/2005/8/layout/hProcess9"/>
    <dgm:cxn modelId="{E48D731A-7FEC-4D33-B9B9-D9222804A07F}" type="presParOf" srcId="{C60FB000-FEBC-41C6-BBA6-4654ACA20BE3}" destId="{18D39AA7-40EC-466D-B869-F24BB013C73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3EA63A-6267-484E-B6E6-C4430DD59121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1DB76CD-A7C0-48F3-8D70-86BCA087B08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контраст: +38° - +18°, в конце сухое обтирание</a:t>
          </a:r>
          <a:endParaRPr lang="ru-RU" dirty="0">
            <a:solidFill>
              <a:srgbClr val="002060"/>
            </a:solidFill>
          </a:endParaRPr>
        </a:p>
      </dgm:t>
    </dgm:pt>
    <dgm:pt modelId="{57B5CBCE-801C-459E-9E7E-3B8D89F41A1E}" type="parTrans" cxnId="{C10AE2E1-0EF1-41B6-8BD0-8FA67DD50591}">
      <dgm:prSet/>
      <dgm:spPr/>
      <dgm:t>
        <a:bodyPr/>
        <a:lstStyle/>
        <a:p>
          <a:endParaRPr lang="ru-RU"/>
        </a:p>
      </dgm:t>
    </dgm:pt>
    <dgm:pt modelId="{ECF210D5-EEC7-422D-8051-925F1247DDD5}" type="sibTrans" cxnId="{C10AE2E1-0EF1-41B6-8BD0-8FA67DD50591}">
      <dgm:prSet/>
      <dgm:spPr/>
      <dgm:t>
        <a:bodyPr/>
        <a:lstStyle/>
        <a:p>
          <a:endParaRPr lang="ru-RU"/>
        </a:p>
      </dgm:t>
    </dgm:pt>
    <dgm:pt modelId="{710D13C3-B1AD-441C-BB80-5F7E0A082456}">
      <dgm:prSet phldrT="[Текст]"/>
      <dgm:spPr/>
      <dgm:t>
        <a:bodyPr/>
        <a:lstStyle/>
        <a:p>
          <a:r>
            <a:rPr lang="ru-RU" dirty="0" smtClean="0">
              <a:solidFill>
                <a:srgbClr val="800000"/>
              </a:solidFill>
            </a:rPr>
            <a:t>температура воды снижается на 1 градус в неделю</a:t>
          </a:r>
          <a:endParaRPr lang="ru-RU" dirty="0">
            <a:solidFill>
              <a:srgbClr val="800000"/>
            </a:solidFill>
          </a:endParaRPr>
        </a:p>
      </dgm:t>
    </dgm:pt>
    <dgm:pt modelId="{46F8C4FD-3D41-4CD2-9109-B96B7F25D383}" type="parTrans" cxnId="{9828F86C-11ED-4ACD-9F3B-FE476BF550E1}">
      <dgm:prSet/>
      <dgm:spPr/>
      <dgm:t>
        <a:bodyPr/>
        <a:lstStyle/>
        <a:p>
          <a:endParaRPr lang="ru-RU"/>
        </a:p>
      </dgm:t>
    </dgm:pt>
    <dgm:pt modelId="{81018621-EBCE-488B-9E29-D31210613734}" type="sibTrans" cxnId="{9828F86C-11ED-4ACD-9F3B-FE476BF550E1}">
      <dgm:prSet/>
      <dgm:spPr/>
      <dgm:t>
        <a:bodyPr/>
        <a:lstStyle/>
        <a:p>
          <a:endParaRPr lang="ru-RU"/>
        </a:p>
      </dgm:t>
    </dgm:pt>
    <dgm:pt modelId="{4BBAC60E-6DD8-4732-8679-313CB0CE7D83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контрастное обливание стоп и/или рук водой</a:t>
          </a:r>
          <a:endParaRPr lang="ru-RU" dirty="0">
            <a:solidFill>
              <a:srgbClr val="FF0000"/>
            </a:solidFill>
          </a:endParaRPr>
        </a:p>
      </dgm:t>
    </dgm:pt>
    <dgm:pt modelId="{78D83944-95AB-4312-B203-88130698111B}" type="parTrans" cxnId="{5B8F56A8-9663-4669-A16E-E9ECBE006BF6}">
      <dgm:prSet/>
      <dgm:spPr/>
      <dgm:t>
        <a:bodyPr/>
        <a:lstStyle/>
        <a:p>
          <a:endParaRPr lang="ru-RU"/>
        </a:p>
      </dgm:t>
    </dgm:pt>
    <dgm:pt modelId="{DF28F806-2E05-453B-8C99-66CF3A60D371}" type="sibTrans" cxnId="{5B8F56A8-9663-4669-A16E-E9ECBE006BF6}">
      <dgm:prSet/>
      <dgm:spPr/>
      <dgm:t>
        <a:bodyPr/>
        <a:lstStyle/>
        <a:p>
          <a:endParaRPr lang="ru-RU"/>
        </a:p>
      </dgm:t>
    </dgm:pt>
    <dgm:pt modelId="{EEFFFF7D-B110-44F8-9C0A-97C95088CA4A}" type="pres">
      <dgm:prSet presAssocID="{513EA63A-6267-484E-B6E6-C4430DD5912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37EFB4-96D8-4497-A325-B5D8690978FE}" type="pres">
      <dgm:prSet presAssocID="{513EA63A-6267-484E-B6E6-C4430DD59121}" presName="wedge1" presStyleLbl="node1" presStyleIdx="0" presStyleCnt="3"/>
      <dgm:spPr/>
      <dgm:t>
        <a:bodyPr/>
        <a:lstStyle/>
        <a:p>
          <a:endParaRPr lang="ru-RU"/>
        </a:p>
      </dgm:t>
    </dgm:pt>
    <dgm:pt modelId="{251DAFBB-3D43-4A37-AEF3-F9B756416F0A}" type="pres">
      <dgm:prSet presAssocID="{513EA63A-6267-484E-B6E6-C4430DD59121}" presName="dummy1a" presStyleCnt="0"/>
      <dgm:spPr/>
    </dgm:pt>
    <dgm:pt modelId="{301E9B06-BEE7-49C5-AC6D-97EF58A78464}" type="pres">
      <dgm:prSet presAssocID="{513EA63A-6267-484E-B6E6-C4430DD59121}" presName="dummy1b" presStyleCnt="0"/>
      <dgm:spPr/>
    </dgm:pt>
    <dgm:pt modelId="{1F30F88F-0D8B-46C3-86ED-A9BCB51CEF9A}" type="pres">
      <dgm:prSet presAssocID="{513EA63A-6267-484E-B6E6-C4430DD5912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DC0A3-8F97-49A0-9350-43564B66C026}" type="pres">
      <dgm:prSet presAssocID="{513EA63A-6267-484E-B6E6-C4430DD59121}" presName="wedge2" presStyleLbl="node1" presStyleIdx="1" presStyleCnt="3"/>
      <dgm:spPr/>
      <dgm:t>
        <a:bodyPr/>
        <a:lstStyle/>
        <a:p>
          <a:endParaRPr lang="ru-RU"/>
        </a:p>
      </dgm:t>
    </dgm:pt>
    <dgm:pt modelId="{6F9078CA-4C62-439A-8FCD-6FE4683039D7}" type="pres">
      <dgm:prSet presAssocID="{513EA63A-6267-484E-B6E6-C4430DD59121}" presName="dummy2a" presStyleCnt="0"/>
      <dgm:spPr/>
    </dgm:pt>
    <dgm:pt modelId="{F6A56EBA-B56F-4743-99E3-57C75D0F8B5E}" type="pres">
      <dgm:prSet presAssocID="{513EA63A-6267-484E-B6E6-C4430DD59121}" presName="dummy2b" presStyleCnt="0"/>
      <dgm:spPr/>
    </dgm:pt>
    <dgm:pt modelId="{01E7C73D-DA98-441F-89D7-368F443CD674}" type="pres">
      <dgm:prSet presAssocID="{513EA63A-6267-484E-B6E6-C4430DD5912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286EE-3B8E-4292-94F1-C2A1486C0A62}" type="pres">
      <dgm:prSet presAssocID="{513EA63A-6267-484E-B6E6-C4430DD59121}" presName="wedge3" presStyleLbl="node1" presStyleIdx="2" presStyleCnt="3"/>
      <dgm:spPr/>
      <dgm:t>
        <a:bodyPr/>
        <a:lstStyle/>
        <a:p>
          <a:endParaRPr lang="ru-RU"/>
        </a:p>
      </dgm:t>
    </dgm:pt>
    <dgm:pt modelId="{C78E386D-E7F0-4D05-970D-27E5BB946286}" type="pres">
      <dgm:prSet presAssocID="{513EA63A-6267-484E-B6E6-C4430DD59121}" presName="dummy3a" presStyleCnt="0"/>
      <dgm:spPr/>
    </dgm:pt>
    <dgm:pt modelId="{2D9367D2-0535-48AF-8236-F4B66629AE6A}" type="pres">
      <dgm:prSet presAssocID="{513EA63A-6267-484E-B6E6-C4430DD59121}" presName="dummy3b" presStyleCnt="0"/>
      <dgm:spPr/>
    </dgm:pt>
    <dgm:pt modelId="{17FA17C6-4B9B-4407-8B5A-15CD591255EC}" type="pres">
      <dgm:prSet presAssocID="{513EA63A-6267-484E-B6E6-C4430DD5912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8B237-A1C1-4E44-B9A6-B9A0590BDCE3}" type="pres">
      <dgm:prSet presAssocID="{ECF210D5-EEC7-422D-8051-925F1247DDD5}" presName="arrowWedge1" presStyleLbl="fgSibTrans2D1" presStyleIdx="0" presStyleCnt="3"/>
      <dgm:spPr/>
    </dgm:pt>
    <dgm:pt modelId="{271B979C-E4A8-4A9E-8969-DE7AEE2C7F47}" type="pres">
      <dgm:prSet presAssocID="{81018621-EBCE-488B-9E29-D31210613734}" presName="arrowWedge2" presStyleLbl="fgSibTrans2D1" presStyleIdx="1" presStyleCnt="3"/>
      <dgm:spPr/>
    </dgm:pt>
    <dgm:pt modelId="{55C8E575-4603-40BB-9954-CA37369E715E}" type="pres">
      <dgm:prSet presAssocID="{DF28F806-2E05-453B-8C99-66CF3A60D371}" presName="arrowWedge3" presStyleLbl="fgSibTrans2D1" presStyleIdx="2" presStyleCnt="3"/>
      <dgm:spPr/>
    </dgm:pt>
  </dgm:ptLst>
  <dgm:cxnLst>
    <dgm:cxn modelId="{9828F86C-11ED-4ACD-9F3B-FE476BF550E1}" srcId="{513EA63A-6267-484E-B6E6-C4430DD59121}" destId="{710D13C3-B1AD-441C-BB80-5F7E0A082456}" srcOrd="1" destOrd="0" parTransId="{46F8C4FD-3D41-4CD2-9109-B96B7F25D383}" sibTransId="{81018621-EBCE-488B-9E29-D31210613734}"/>
    <dgm:cxn modelId="{7A3D558B-9CC5-40E2-8E9E-614D2D823B6D}" type="presOf" srcId="{710D13C3-B1AD-441C-BB80-5F7E0A082456}" destId="{01E7C73D-DA98-441F-89D7-368F443CD674}" srcOrd="1" destOrd="0" presId="urn:microsoft.com/office/officeart/2005/8/layout/cycle8"/>
    <dgm:cxn modelId="{5B8F56A8-9663-4669-A16E-E9ECBE006BF6}" srcId="{513EA63A-6267-484E-B6E6-C4430DD59121}" destId="{4BBAC60E-6DD8-4732-8679-313CB0CE7D83}" srcOrd="2" destOrd="0" parTransId="{78D83944-95AB-4312-B203-88130698111B}" sibTransId="{DF28F806-2E05-453B-8C99-66CF3A60D371}"/>
    <dgm:cxn modelId="{97260D50-B18C-4C42-8A6A-2B7F187A4145}" type="presOf" srcId="{4BBAC60E-6DD8-4732-8679-313CB0CE7D83}" destId="{17FA17C6-4B9B-4407-8B5A-15CD591255EC}" srcOrd="1" destOrd="0" presId="urn:microsoft.com/office/officeart/2005/8/layout/cycle8"/>
    <dgm:cxn modelId="{EC16A773-A594-4DB6-8103-9477DC280C41}" type="presOf" srcId="{4BBAC60E-6DD8-4732-8679-313CB0CE7D83}" destId="{846286EE-3B8E-4292-94F1-C2A1486C0A62}" srcOrd="0" destOrd="0" presId="urn:microsoft.com/office/officeart/2005/8/layout/cycle8"/>
    <dgm:cxn modelId="{AD355654-ABDB-4A8D-8041-9EE8D2BAEF8F}" type="presOf" srcId="{F1DB76CD-A7C0-48F3-8D70-86BCA087B083}" destId="{CB37EFB4-96D8-4497-A325-B5D8690978FE}" srcOrd="0" destOrd="0" presId="urn:microsoft.com/office/officeart/2005/8/layout/cycle8"/>
    <dgm:cxn modelId="{C10AE2E1-0EF1-41B6-8BD0-8FA67DD50591}" srcId="{513EA63A-6267-484E-B6E6-C4430DD59121}" destId="{F1DB76CD-A7C0-48F3-8D70-86BCA087B083}" srcOrd="0" destOrd="0" parTransId="{57B5CBCE-801C-459E-9E7E-3B8D89F41A1E}" sibTransId="{ECF210D5-EEC7-422D-8051-925F1247DDD5}"/>
    <dgm:cxn modelId="{39F876F2-369A-4357-AE72-B3824B0307B8}" type="presOf" srcId="{513EA63A-6267-484E-B6E6-C4430DD59121}" destId="{EEFFFF7D-B110-44F8-9C0A-97C95088CA4A}" srcOrd="0" destOrd="0" presId="urn:microsoft.com/office/officeart/2005/8/layout/cycle8"/>
    <dgm:cxn modelId="{8B0512C2-6140-4808-B1D6-E9906E19D7AD}" type="presOf" srcId="{F1DB76CD-A7C0-48F3-8D70-86BCA087B083}" destId="{1F30F88F-0D8B-46C3-86ED-A9BCB51CEF9A}" srcOrd="1" destOrd="0" presId="urn:microsoft.com/office/officeart/2005/8/layout/cycle8"/>
    <dgm:cxn modelId="{4FC4C6C8-802F-4C59-B2F0-B209D3D7D14E}" type="presOf" srcId="{710D13C3-B1AD-441C-BB80-5F7E0A082456}" destId="{470DC0A3-8F97-49A0-9350-43564B66C026}" srcOrd="0" destOrd="0" presId="urn:microsoft.com/office/officeart/2005/8/layout/cycle8"/>
    <dgm:cxn modelId="{68851D53-6C97-4EB1-B634-CB76B4A0608F}" type="presParOf" srcId="{EEFFFF7D-B110-44F8-9C0A-97C95088CA4A}" destId="{CB37EFB4-96D8-4497-A325-B5D8690978FE}" srcOrd="0" destOrd="0" presId="urn:microsoft.com/office/officeart/2005/8/layout/cycle8"/>
    <dgm:cxn modelId="{451564CD-F1F8-455A-B3BB-7BEB7251F4AA}" type="presParOf" srcId="{EEFFFF7D-B110-44F8-9C0A-97C95088CA4A}" destId="{251DAFBB-3D43-4A37-AEF3-F9B756416F0A}" srcOrd="1" destOrd="0" presId="urn:microsoft.com/office/officeart/2005/8/layout/cycle8"/>
    <dgm:cxn modelId="{D3A1E1AD-3718-443F-A15E-C4C8E1F0750E}" type="presParOf" srcId="{EEFFFF7D-B110-44F8-9C0A-97C95088CA4A}" destId="{301E9B06-BEE7-49C5-AC6D-97EF58A78464}" srcOrd="2" destOrd="0" presId="urn:microsoft.com/office/officeart/2005/8/layout/cycle8"/>
    <dgm:cxn modelId="{F7290603-EEB5-41DF-B82C-673AC86DD289}" type="presParOf" srcId="{EEFFFF7D-B110-44F8-9C0A-97C95088CA4A}" destId="{1F30F88F-0D8B-46C3-86ED-A9BCB51CEF9A}" srcOrd="3" destOrd="0" presId="urn:microsoft.com/office/officeart/2005/8/layout/cycle8"/>
    <dgm:cxn modelId="{2C50F9CB-A9D6-43D8-88C9-BC6EBFEA57E7}" type="presParOf" srcId="{EEFFFF7D-B110-44F8-9C0A-97C95088CA4A}" destId="{470DC0A3-8F97-49A0-9350-43564B66C026}" srcOrd="4" destOrd="0" presId="urn:microsoft.com/office/officeart/2005/8/layout/cycle8"/>
    <dgm:cxn modelId="{3BC094E4-5F34-48DA-B1F6-9E213249BB6F}" type="presParOf" srcId="{EEFFFF7D-B110-44F8-9C0A-97C95088CA4A}" destId="{6F9078CA-4C62-439A-8FCD-6FE4683039D7}" srcOrd="5" destOrd="0" presId="urn:microsoft.com/office/officeart/2005/8/layout/cycle8"/>
    <dgm:cxn modelId="{2BA60F44-A913-4AE9-A2F9-4F033E814B6B}" type="presParOf" srcId="{EEFFFF7D-B110-44F8-9C0A-97C95088CA4A}" destId="{F6A56EBA-B56F-4743-99E3-57C75D0F8B5E}" srcOrd="6" destOrd="0" presId="urn:microsoft.com/office/officeart/2005/8/layout/cycle8"/>
    <dgm:cxn modelId="{80F2B825-C55D-475B-9D22-FE29C56DE093}" type="presParOf" srcId="{EEFFFF7D-B110-44F8-9C0A-97C95088CA4A}" destId="{01E7C73D-DA98-441F-89D7-368F443CD674}" srcOrd="7" destOrd="0" presId="urn:microsoft.com/office/officeart/2005/8/layout/cycle8"/>
    <dgm:cxn modelId="{27DA36F6-BCC0-44D7-A0D8-FFF9FB457668}" type="presParOf" srcId="{EEFFFF7D-B110-44F8-9C0A-97C95088CA4A}" destId="{846286EE-3B8E-4292-94F1-C2A1486C0A62}" srcOrd="8" destOrd="0" presId="urn:microsoft.com/office/officeart/2005/8/layout/cycle8"/>
    <dgm:cxn modelId="{14AE1D01-9E94-4774-8B02-0F59B3841388}" type="presParOf" srcId="{EEFFFF7D-B110-44F8-9C0A-97C95088CA4A}" destId="{C78E386D-E7F0-4D05-970D-27E5BB946286}" srcOrd="9" destOrd="0" presId="urn:microsoft.com/office/officeart/2005/8/layout/cycle8"/>
    <dgm:cxn modelId="{4426E917-0393-43D5-AD9A-C22FA4CFEC5B}" type="presParOf" srcId="{EEFFFF7D-B110-44F8-9C0A-97C95088CA4A}" destId="{2D9367D2-0535-48AF-8236-F4B66629AE6A}" srcOrd="10" destOrd="0" presId="urn:microsoft.com/office/officeart/2005/8/layout/cycle8"/>
    <dgm:cxn modelId="{584AA537-6D7B-41F0-8164-D67C2761B0B2}" type="presParOf" srcId="{EEFFFF7D-B110-44F8-9C0A-97C95088CA4A}" destId="{17FA17C6-4B9B-4407-8B5A-15CD591255EC}" srcOrd="11" destOrd="0" presId="urn:microsoft.com/office/officeart/2005/8/layout/cycle8"/>
    <dgm:cxn modelId="{A04AA0C4-B5F1-400D-A79E-27FDA0096A12}" type="presParOf" srcId="{EEFFFF7D-B110-44F8-9C0A-97C95088CA4A}" destId="{E578B237-A1C1-4E44-B9A6-B9A0590BDCE3}" srcOrd="12" destOrd="0" presId="urn:microsoft.com/office/officeart/2005/8/layout/cycle8"/>
    <dgm:cxn modelId="{991D05E7-AB1C-420D-ACFD-AB519573F62F}" type="presParOf" srcId="{EEFFFF7D-B110-44F8-9C0A-97C95088CA4A}" destId="{271B979C-E4A8-4A9E-8969-DE7AEE2C7F47}" srcOrd="13" destOrd="0" presId="urn:microsoft.com/office/officeart/2005/8/layout/cycle8"/>
    <dgm:cxn modelId="{C87E7AFF-4B10-4252-8A61-F61B86A772F6}" type="presParOf" srcId="{EEFFFF7D-B110-44F8-9C0A-97C95088CA4A}" destId="{55C8E575-4603-40BB-9954-CA37369E715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EE43BF-F7E9-4F44-A0D7-733C790A18BE}">
      <dsp:nvSpPr>
        <dsp:cNvPr id="0" name=""/>
        <dsp:cNvSpPr/>
      </dsp:nvSpPr>
      <dsp:spPr>
        <a:xfrm>
          <a:off x="1799" y="0"/>
          <a:ext cx="2211862" cy="51283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общеукрепляющее воздействие на организм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1799" y="2051337"/>
        <a:ext cx="2211862" cy="2051337"/>
      </dsp:txXfrm>
    </dsp:sp>
    <dsp:sp modelId="{269ADF76-0DEF-4B67-9B24-5DC98491224D}">
      <dsp:nvSpPr>
        <dsp:cNvPr id="0" name=""/>
        <dsp:cNvSpPr/>
      </dsp:nvSpPr>
      <dsp:spPr>
        <a:xfrm>
          <a:off x="253861" y="307700"/>
          <a:ext cx="1707738" cy="170773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3754D1-611C-4727-BFED-8C6B0190CF3E}">
      <dsp:nvSpPr>
        <dsp:cNvPr id="0" name=""/>
        <dsp:cNvSpPr/>
      </dsp:nvSpPr>
      <dsp:spPr>
        <a:xfrm>
          <a:off x="2269035" y="0"/>
          <a:ext cx="1845802" cy="51283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повышает тонус центральной нервной системы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2269035" y="2051337"/>
        <a:ext cx="1845802" cy="2051337"/>
      </dsp:txXfrm>
    </dsp:sp>
    <dsp:sp modelId="{BEB94CAD-56AC-4DCD-B059-AD3EC5672BA1}">
      <dsp:nvSpPr>
        <dsp:cNvPr id="0" name=""/>
        <dsp:cNvSpPr/>
      </dsp:nvSpPr>
      <dsp:spPr>
        <a:xfrm>
          <a:off x="2338068" y="307700"/>
          <a:ext cx="1707738" cy="1707738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198F099-0BB7-48B2-BE34-6305F4A26E0A}">
      <dsp:nvSpPr>
        <dsp:cNvPr id="0" name=""/>
        <dsp:cNvSpPr/>
      </dsp:nvSpPr>
      <dsp:spPr>
        <a:xfrm>
          <a:off x="4170212" y="0"/>
          <a:ext cx="2135722" cy="512834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улучшает кровообращение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4170212" y="2051337"/>
        <a:ext cx="2135722" cy="2051337"/>
      </dsp:txXfrm>
    </dsp:sp>
    <dsp:sp modelId="{5D70A297-BE25-4386-A808-CFDCC7D24F9D}">
      <dsp:nvSpPr>
        <dsp:cNvPr id="0" name=""/>
        <dsp:cNvSpPr/>
      </dsp:nvSpPr>
      <dsp:spPr>
        <a:xfrm>
          <a:off x="4384204" y="307700"/>
          <a:ext cx="1707738" cy="1707738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453378F-3CB3-47D7-9C25-89A62BB7466C}">
      <dsp:nvSpPr>
        <dsp:cNvPr id="0" name=""/>
        <dsp:cNvSpPr/>
      </dsp:nvSpPr>
      <dsp:spPr>
        <a:xfrm>
          <a:off x="6361309" y="0"/>
          <a:ext cx="1845802" cy="51283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нормализует обмен веществ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6361309" y="2051337"/>
        <a:ext cx="1845802" cy="2051337"/>
      </dsp:txXfrm>
    </dsp:sp>
    <dsp:sp modelId="{46637EDF-BB91-477F-8C90-31C90D20069E}">
      <dsp:nvSpPr>
        <dsp:cNvPr id="0" name=""/>
        <dsp:cNvSpPr/>
      </dsp:nvSpPr>
      <dsp:spPr>
        <a:xfrm>
          <a:off x="6430341" y="307700"/>
          <a:ext cx="1707738" cy="1707738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15513AB-CE8B-4893-B7CE-B4BBCE73222B}">
      <dsp:nvSpPr>
        <dsp:cNvPr id="0" name=""/>
        <dsp:cNvSpPr/>
      </dsp:nvSpPr>
      <dsp:spPr>
        <a:xfrm>
          <a:off x="328356" y="4102675"/>
          <a:ext cx="7552199" cy="769251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3A4E61-68A0-4D0A-A0F7-E52CB2E3FA17}">
      <dsp:nvSpPr>
        <dsp:cNvPr id="0" name=""/>
        <dsp:cNvSpPr/>
      </dsp:nvSpPr>
      <dsp:spPr>
        <a:xfrm rot="5400000">
          <a:off x="-256887" y="257312"/>
          <a:ext cx="1712580" cy="119880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 </a:t>
          </a:r>
          <a:endParaRPr lang="ru-RU" sz="3300" kern="1200" dirty="0"/>
        </a:p>
      </dsp:txBody>
      <dsp:txXfrm rot="5400000">
        <a:off x="-256887" y="257312"/>
        <a:ext cx="1712580" cy="1198806"/>
      </dsp:txXfrm>
    </dsp:sp>
    <dsp:sp modelId="{23D62E41-46E4-4C8B-8E8C-5F2A28F6C181}">
      <dsp:nvSpPr>
        <dsp:cNvPr id="0" name=""/>
        <dsp:cNvSpPr/>
      </dsp:nvSpPr>
      <dsp:spPr>
        <a:xfrm rot="5400000">
          <a:off x="4291286" y="-3092054"/>
          <a:ext cx="1113177" cy="72981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процедуры проводятся систематически каждый день</a:t>
          </a:r>
          <a:endParaRPr lang="ru-RU" sz="3400" kern="1200" dirty="0"/>
        </a:p>
      </dsp:txBody>
      <dsp:txXfrm rot="5400000">
        <a:off x="4291286" y="-3092054"/>
        <a:ext cx="1113177" cy="7298137"/>
      </dsp:txXfrm>
    </dsp:sp>
    <dsp:sp modelId="{44D6A26A-A73B-4C6C-9813-9497D4767E00}">
      <dsp:nvSpPr>
        <dsp:cNvPr id="0" name=""/>
        <dsp:cNvSpPr/>
      </dsp:nvSpPr>
      <dsp:spPr>
        <a:xfrm rot="5400000">
          <a:off x="-256887" y="1776860"/>
          <a:ext cx="1712580" cy="1198806"/>
        </a:xfrm>
        <a:prstGeom prst="chevron">
          <a:avLst/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 </a:t>
          </a:r>
          <a:endParaRPr lang="ru-RU" sz="3300" kern="1200" dirty="0"/>
        </a:p>
      </dsp:txBody>
      <dsp:txXfrm rot="5400000">
        <a:off x="-256887" y="1776860"/>
        <a:ext cx="1712580" cy="1198806"/>
      </dsp:txXfrm>
    </dsp:sp>
    <dsp:sp modelId="{7A03F1E2-A8AE-400F-B12C-93EB2F853C60}">
      <dsp:nvSpPr>
        <dsp:cNvPr id="0" name=""/>
        <dsp:cNvSpPr/>
      </dsp:nvSpPr>
      <dsp:spPr>
        <a:xfrm rot="5400000">
          <a:off x="4291286" y="-1572506"/>
          <a:ext cx="1113177" cy="72981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продолжительность процедур увеличивается постепенно</a:t>
          </a:r>
          <a:endParaRPr lang="ru-RU" sz="3400" kern="1200" dirty="0"/>
        </a:p>
      </dsp:txBody>
      <dsp:txXfrm rot="5400000">
        <a:off x="4291286" y="-1572506"/>
        <a:ext cx="1113177" cy="7298137"/>
      </dsp:txXfrm>
    </dsp:sp>
    <dsp:sp modelId="{77329DFA-CE3F-4E55-B69C-BDDF42F3EDDC}">
      <dsp:nvSpPr>
        <dsp:cNvPr id="0" name=""/>
        <dsp:cNvSpPr/>
      </dsp:nvSpPr>
      <dsp:spPr>
        <a:xfrm rot="5400000">
          <a:off x="-256887" y="3296408"/>
          <a:ext cx="1712580" cy="1198806"/>
        </a:xfrm>
        <a:prstGeom prst="chevron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 rot="5400000">
        <a:off x="-256887" y="3296408"/>
        <a:ext cx="1712580" cy="1198806"/>
      </dsp:txXfrm>
    </dsp:sp>
    <dsp:sp modelId="{F8634097-FE94-4903-8DEA-CDDE97F3751F}">
      <dsp:nvSpPr>
        <dsp:cNvPr id="0" name=""/>
        <dsp:cNvSpPr/>
      </dsp:nvSpPr>
      <dsp:spPr>
        <a:xfrm rot="5400000">
          <a:off x="4291286" y="-52958"/>
          <a:ext cx="1113177" cy="72981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smtClean="0"/>
            <a:t>учитывается состояние здоровья и эмоциональное состояние ребенка</a:t>
          </a:r>
          <a:endParaRPr lang="ru-RU" sz="3400" kern="1200"/>
        </a:p>
      </dsp:txBody>
      <dsp:txXfrm rot="5400000">
        <a:off x="4291286" y="-52958"/>
        <a:ext cx="1113177" cy="72981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607A54-B500-4AA9-B9BB-E51A9AC23D90}">
      <dsp:nvSpPr>
        <dsp:cNvPr id="0" name=""/>
        <dsp:cNvSpPr/>
      </dsp:nvSpPr>
      <dsp:spPr>
        <a:xfrm>
          <a:off x="1396267" y="0"/>
          <a:ext cx="5272360" cy="527236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CE7CD-6E9C-48D3-9084-FCECBA52B9E7}">
      <dsp:nvSpPr>
        <dsp:cNvPr id="0" name=""/>
        <dsp:cNvSpPr/>
      </dsp:nvSpPr>
      <dsp:spPr>
        <a:xfrm>
          <a:off x="1584185" y="375813"/>
          <a:ext cx="2274517" cy="21089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 переодевании ребенка и во время утренней гимнастики</a:t>
          </a:r>
          <a:endParaRPr lang="ru-RU" sz="2400" kern="1200" dirty="0"/>
        </a:p>
      </dsp:txBody>
      <dsp:txXfrm>
        <a:off x="1584185" y="375813"/>
        <a:ext cx="2274517" cy="2108944"/>
      </dsp:txXfrm>
    </dsp:sp>
    <dsp:sp modelId="{3B85AC75-DB14-4777-9A15-7BBDE6AA1E4F}">
      <dsp:nvSpPr>
        <dsp:cNvPr id="0" name=""/>
        <dsp:cNvSpPr/>
      </dsp:nvSpPr>
      <dsp:spPr>
        <a:xfrm>
          <a:off x="4176467" y="375813"/>
          <a:ext cx="2418536" cy="21089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сон в хорошо проветренной спальне </a:t>
          </a:r>
          <a:endParaRPr lang="ru-RU" sz="2400" kern="1200" dirty="0"/>
        </a:p>
      </dsp:txBody>
      <dsp:txXfrm>
        <a:off x="4176467" y="375813"/>
        <a:ext cx="2418536" cy="2108944"/>
      </dsp:txXfrm>
    </dsp:sp>
    <dsp:sp modelId="{B412879E-F6AD-48A1-A839-06CE765B789C}">
      <dsp:nvSpPr>
        <dsp:cNvPr id="0" name=""/>
        <dsp:cNvSpPr/>
      </dsp:nvSpPr>
      <dsp:spPr>
        <a:xfrm>
          <a:off x="1440155" y="2752087"/>
          <a:ext cx="2418536" cy="210894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+ 18...20 градусов в помещении</a:t>
          </a:r>
          <a:endParaRPr lang="ru-RU" sz="2400" kern="1200" dirty="0"/>
        </a:p>
      </dsp:txBody>
      <dsp:txXfrm>
        <a:off x="1440155" y="2752087"/>
        <a:ext cx="2418536" cy="2108944"/>
      </dsp:txXfrm>
    </dsp:sp>
    <dsp:sp modelId="{0A186034-B2BC-4311-B121-FD784A798F64}">
      <dsp:nvSpPr>
        <dsp:cNvPr id="0" name=""/>
        <dsp:cNvSpPr/>
      </dsp:nvSpPr>
      <dsp:spPr>
        <a:xfrm>
          <a:off x="4176457" y="2824086"/>
          <a:ext cx="2562556" cy="21089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ежедневные прогулки на свежем воздухе по 3-4 часа в любую погоду</a:t>
          </a:r>
          <a:endParaRPr lang="ru-RU" sz="2400" kern="1200" dirty="0"/>
        </a:p>
      </dsp:txBody>
      <dsp:txXfrm>
        <a:off x="4176457" y="2824086"/>
        <a:ext cx="2562556" cy="210894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4290D9-9C44-4154-B5E7-E5DE3F6C9C62}">
      <dsp:nvSpPr>
        <dsp:cNvPr id="0" name=""/>
        <dsp:cNvSpPr/>
      </dsp:nvSpPr>
      <dsp:spPr>
        <a:xfrm>
          <a:off x="745393" y="496"/>
          <a:ext cx="2925365" cy="1625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мытье рук после сна теплой водой</a:t>
          </a:r>
          <a:endParaRPr lang="ru-RU" sz="1900" kern="1200" dirty="0"/>
        </a:p>
      </dsp:txBody>
      <dsp:txXfrm>
        <a:off x="745393" y="496"/>
        <a:ext cx="2925365" cy="1625203"/>
      </dsp:txXfrm>
    </dsp:sp>
    <dsp:sp modelId="{1974BAA6-236E-4FE6-BEBF-19C015CD4589}">
      <dsp:nvSpPr>
        <dsp:cNvPr id="0" name=""/>
        <dsp:cNvSpPr/>
      </dsp:nvSpPr>
      <dsp:spPr>
        <a:xfrm rot="5400000">
          <a:off x="1903350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1903350" y="1666329"/>
        <a:ext cx="609451" cy="731341"/>
      </dsp:txXfrm>
    </dsp:sp>
    <dsp:sp modelId="{42E435CD-BBD2-4A19-93F6-6AF9A9571350}">
      <dsp:nvSpPr>
        <dsp:cNvPr id="0" name=""/>
        <dsp:cNvSpPr/>
      </dsp:nvSpPr>
      <dsp:spPr>
        <a:xfrm>
          <a:off x="745393" y="2438300"/>
          <a:ext cx="2925365" cy="16252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попеременное умывание рук до локтей, лица, шеи, верхней части груди теплой и прохладной водой</a:t>
          </a:r>
          <a:endParaRPr lang="ru-RU" sz="1900" kern="1200" dirty="0"/>
        </a:p>
      </dsp:txBody>
      <dsp:txXfrm>
        <a:off x="745393" y="2438300"/>
        <a:ext cx="2925365" cy="16252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7AD2CB-44F1-49FB-BB90-C3A93C6EDE95}">
      <dsp:nvSpPr>
        <dsp:cNvPr id="0" name=""/>
        <dsp:cNvSpPr/>
      </dsp:nvSpPr>
      <dsp:spPr>
        <a:xfrm>
          <a:off x="601377" y="496"/>
          <a:ext cx="2925365" cy="16252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полоскание горла кипяченой водой </a:t>
          </a:r>
          <a:endParaRPr lang="ru-RU" sz="2100" kern="1200" dirty="0"/>
        </a:p>
      </dsp:txBody>
      <dsp:txXfrm>
        <a:off x="601377" y="496"/>
        <a:ext cx="2925365" cy="1625203"/>
      </dsp:txXfrm>
    </dsp:sp>
    <dsp:sp modelId="{3F2D926F-37E5-4F10-9CC0-3275AF4AD2BC}">
      <dsp:nvSpPr>
        <dsp:cNvPr id="0" name=""/>
        <dsp:cNvSpPr/>
      </dsp:nvSpPr>
      <dsp:spPr>
        <a:xfrm rot="5400000">
          <a:off x="1759334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1759334" y="1666329"/>
        <a:ext cx="609451" cy="731341"/>
      </dsp:txXfrm>
    </dsp:sp>
    <dsp:sp modelId="{9F53ECAC-149A-4477-8A17-4DA3BDADCE40}">
      <dsp:nvSpPr>
        <dsp:cNvPr id="0" name=""/>
        <dsp:cNvSpPr/>
      </dsp:nvSpPr>
      <dsp:spPr>
        <a:xfrm>
          <a:off x="601377" y="2438300"/>
          <a:ext cx="2925365" cy="1625203"/>
        </a:xfrm>
        <a:prstGeom prst="roundRect">
          <a:avLst>
            <a:gd name="adj" fmla="val 1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постепенное снижение температуры с 36 до 22 градусов на 1 градус каждый день</a:t>
          </a:r>
          <a:endParaRPr lang="ru-RU" sz="2100" kern="1200" dirty="0"/>
        </a:p>
      </dsp:txBody>
      <dsp:txXfrm>
        <a:off x="601377" y="2438300"/>
        <a:ext cx="2925365" cy="162520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652" y="188641"/>
            <a:ext cx="6264696" cy="864095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Консультация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родителей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492896"/>
            <a:ext cx="8964488" cy="2880320"/>
          </a:xfrm>
        </p:spPr>
        <p:txBody>
          <a:bodyPr>
            <a:normAutofit fontScale="92500" lnSpcReduction="20000"/>
          </a:bodyPr>
          <a:lstStyle/>
          <a:p>
            <a:pPr algn="l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Инструктор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физической культуре (плаванию):</a:t>
            </a:r>
          </a:p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Якушева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Елена Владимировна</a:t>
            </a: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Ноябрьск,  2017 год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83668" y="1196752"/>
            <a:ext cx="5976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«Закаляйся, если хочешь </a:t>
            </a:r>
            <a:r>
              <a:rPr lang="ru-RU" sz="32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быть здоров!»</a:t>
            </a:r>
            <a:endParaRPr lang="ru-RU" sz="32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cs typeface="Times New Roman" pitchFamily="18" charset="0"/>
              </a:rPr>
              <a:t>Хождение босиком</a:t>
            </a:r>
            <a:endParaRPr lang="ru-RU" sz="4800" b="1" dirty="0">
              <a:cs typeface="Times New Roman" pitchFamily="18" charset="0"/>
            </a:endParaRP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0318" y="1556792"/>
            <a:ext cx="4923364" cy="368823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47564" y="538067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Применение такого естественного массажа стоп не просто закаливает, но и оздоравливает организм. Так как действие поверхности благотворно отражается на работе внутренних органов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3861048"/>
            <a:ext cx="4679432" cy="2234952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ru-RU" dirty="0" smtClean="0"/>
              <a:t>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37928" y="4293096"/>
            <a:ext cx="58681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Чтоб здоровье раздобыть,</a:t>
            </a:r>
            <a:br>
              <a:rPr lang="ru-RU" sz="3200" dirty="0" smtClean="0"/>
            </a:br>
            <a:r>
              <a:rPr lang="ru-RU" sz="3200" dirty="0" smtClean="0"/>
              <a:t>Не надо далеко ходить.</a:t>
            </a:r>
            <a:br>
              <a:rPr lang="ru-RU" sz="3200" dirty="0" smtClean="0"/>
            </a:br>
            <a:r>
              <a:rPr lang="ru-RU" sz="3200" dirty="0" smtClean="0"/>
              <a:t>Нужно нам самим стараться,</a:t>
            </a:r>
            <a:br>
              <a:rPr lang="ru-RU" sz="3200" dirty="0" smtClean="0"/>
            </a:br>
            <a:r>
              <a:rPr lang="ru-RU" sz="3200" dirty="0" smtClean="0"/>
              <a:t>И всё будет получаться</a:t>
            </a:r>
            <a:endParaRPr lang="ru-RU" sz="3200" dirty="0"/>
          </a:p>
        </p:txBody>
      </p:sp>
      <p:pic>
        <p:nvPicPr>
          <p:cNvPr id="6" name="Рисунок 5" descr="1492896070_1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32656"/>
            <a:ext cx="5472608" cy="36447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48478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741682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67544" y="260648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Закаливание - мощное оздоровительное средство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cs typeface="Times New Roman" pitchFamily="18" charset="0"/>
              </a:rPr>
              <a:t>Закаливание оказывает</a:t>
            </a:r>
            <a:endParaRPr lang="ru-RU" sz="4800" b="1" dirty="0"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539552" y="1556792"/>
          <a:ext cx="820891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Условия закаливания</a:t>
            </a:r>
            <a:endParaRPr lang="ru-RU" b="1" dirty="0"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323528" y="1844824"/>
          <a:ext cx="849694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Воздушные закаливания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611560" y="1397000"/>
          <a:ext cx="806489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Закаливание водой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1772816"/>
          <a:ext cx="44161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5015880" y="1844824"/>
          <a:ext cx="41281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395536" y="1397000"/>
          <a:ext cx="8352928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Специальные закаливающие водные процедуры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1484784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Обтирание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61764" y="1772816"/>
          <a:ext cx="8820472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Специальные закаливающие водные процедуры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95300" y="1484784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Обливание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Солнечные ванны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6" name="Рисунок 5" descr="1373017072_img_58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700808"/>
            <a:ext cx="5040560" cy="37804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2924944"/>
            <a:ext cx="1728192" cy="156966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утром до 11 часов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164288" y="3068960"/>
            <a:ext cx="1728192" cy="15696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вечером после 16:30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80948" y="5949280"/>
            <a:ext cx="698210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Начинают с 5 -10 минут, доводя до 2-З часов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47145" y="1124744"/>
            <a:ext cx="2449710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Принимать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228</TotalTime>
  <Words>278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Консультация для родителей</vt:lpstr>
      <vt:lpstr> </vt:lpstr>
      <vt:lpstr>Закаливание оказывает</vt:lpstr>
      <vt:lpstr>Условия закаливания</vt:lpstr>
      <vt:lpstr>Воздушные закаливания</vt:lpstr>
      <vt:lpstr>  </vt:lpstr>
      <vt:lpstr>Специальные закаливающие водные процедуры</vt:lpstr>
      <vt:lpstr>Специальные закаливающие водные процедуры</vt:lpstr>
      <vt:lpstr>Солнечные ванны</vt:lpstr>
      <vt:lpstr>Хождение босиком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детей с нарушениями зрения</dc:title>
  <dc:creator>Женя</dc:creator>
  <cp:lastModifiedBy>user</cp:lastModifiedBy>
  <cp:revision>52</cp:revision>
  <dcterms:created xsi:type="dcterms:W3CDTF">2015-12-03T04:01:38Z</dcterms:created>
  <dcterms:modified xsi:type="dcterms:W3CDTF">2017-08-24T09:02:11Z</dcterms:modified>
</cp:coreProperties>
</file>