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2101-D4FC-49BD-842D-78845C32B7FF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67A5-9BE2-4AA1-9626-6B7799F21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67A5-9BE2-4AA1-9626-6B7799F210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67A5-9BE2-4AA1-9626-6B7799F2102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67A5-9BE2-4AA1-9626-6B7799F210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67A5-9BE2-4AA1-9626-6B7799F2102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97D9-8CD0-43CB-AE3F-D11B75D2C4D6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3E06-B186-4AC4-9BC6-0FE548F1E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00024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Консультация  для  педагогов</a:t>
            </a:r>
          </a:p>
          <a:p>
            <a:r>
              <a:rPr lang="ru-RU" sz="3500" dirty="0" smtClean="0">
                <a:solidFill>
                  <a:schemeClr val="accent2">
                    <a:lumMod val="75000"/>
                  </a:schemeClr>
                </a:solidFill>
              </a:rPr>
              <a:t>по теме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«Методика обучения дошкольников пересказу»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Назывной план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(односоставные назывные предложения)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3075" name="Picture 3" descr="C:\Users\DNS\Desktop\ФЕВРАЛЬ 23\72e130a8-a791-43b2-ae43-c98467a45d49.jpeg"/>
          <p:cNvPicPr>
            <a:picLocks noChangeAspect="1" noChangeArrowheads="1"/>
          </p:cNvPicPr>
          <p:nvPr/>
        </p:nvPicPr>
        <p:blipFill>
          <a:blip r:embed="rId2"/>
          <a:srcRect t="20052" r="14111" b="33073"/>
          <a:stretch>
            <a:fillRect/>
          </a:stretch>
        </p:blipFill>
        <p:spPr bwMode="auto">
          <a:xfrm>
            <a:off x="500034" y="1142984"/>
            <a:ext cx="8072494" cy="1929930"/>
          </a:xfrm>
          <a:prstGeom prst="rect">
            <a:avLst/>
          </a:prstGeom>
          <a:noFill/>
        </p:spPr>
      </p:pic>
      <p:pic>
        <p:nvPicPr>
          <p:cNvPr id="3076" name="Picture 4" descr="C:\Users\DNS\Desktop\ФЕВРАЛЬ 23\8726a144f77fd0bcd8f1900229cef14b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429000"/>
            <a:ext cx="4324354" cy="300729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3857628"/>
            <a:ext cx="3429024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Р.н.с.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«Иван-царевич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серый волк»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5.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Картинный план, пиктограммы, символы</a:t>
            </a:r>
          </a:p>
        </p:txBody>
      </p:sp>
      <p:pic>
        <p:nvPicPr>
          <p:cNvPr id="4098" name="Picture 2" descr="C:\Users\DNS\Desktop\ФЕВРАЛЬ 23\c99c0cfa-6b98-4d5b-adbc-6223e2ae8e45.jpg"/>
          <p:cNvPicPr>
            <a:picLocks noChangeAspect="1" noChangeArrowheads="1"/>
          </p:cNvPicPr>
          <p:nvPr/>
        </p:nvPicPr>
        <p:blipFill>
          <a:blip r:embed="rId2"/>
          <a:srcRect l="11914" t="195" r="12646" b="3125"/>
          <a:stretch>
            <a:fillRect/>
          </a:stretch>
        </p:blipFill>
        <p:spPr bwMode="auto">
          <a:xfrm>
            <a:off x="785786" y="1357298"/>
            <a:ext cx="2786082" cy="27146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00" name="Picture 4" descr="C:\Users\DNS\Desktop\ФЕВРАЛЬ 23\99726180_2.jpeg"/>
          <p:cNvPicPr>
            <a:picLocks noChangeAspect="1" noChangeArrowheads="1"/>
          </p:cNvPicPr>
          <p:nvPr/>
        </p:nvPicPr>
        <p:blipFill>
          <a:blip r:embed="rId3"/>
          <a:srcRect l="2343" t="11934" r="3125" b="5208"/>
          <a:stretch>
            <a:fillRect/>
          </a:stretch>
        </p:blipFill>
        <p:spPr bwMode="auto">
          <a:xfrm>
            <a:off x="4643438" y="1500174"/>
            <a:ext cx="3803483" cy="25003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104" name="AutoShape 8" descr="https://s1.slide-share.ru/s_slide/ec36e2ca7bfcc7817dd0ed3400c3058d/5cd8fa75-0323-467e-ab86-bd0d1190a8d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s1.slide-share.ru/s_slide/ec36e2ca7bfcc7817dd0ed3400c3058d/5cd8fa75-0323-467e-ab86-bd0d1190a8d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C:\Users\DNS\Desktop\ФЕВРАЛЬ 23\slide-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429132"/>
            <a:ext cx="3857652" cy="212942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108" name="Picture 12" descr="C:\Users\DNS\Desktop\ФЕВРАЛЬ 23\77b6a8862e39cb07eaba3f631913d214-800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72074"/>
            <a:ext cx="3848105" cy="150298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5786" y="4071942"/>
            <a:ext cx="321471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Р.н.с.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«Репка»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Задачи   образовательной   области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«Речевое  развитие»  в  соответствии  с  ФГОС ДО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владение речью как средством общения и культуры;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развитие связной, грамматически правильной диалогической и монологической речи;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знакомство с книжной культурой, детской литературой, понимание на слух текстов различных жанров детской литературы.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00026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Пересказ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- осмысленное воспроизведение литературного текста услышанного или прочитанного в устной речи</a:t>
            </a:r>
          </a:p>
          <a:p>
            <a:pPr algn="just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71744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Алгоритм обучения пересказу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1. Выбор текста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2. Подготовительная работа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3. Последовательность обучения пересказу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Виды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пересказов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1. Подробный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пересказ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2.Пересказ по частям или одной части (фрагмента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just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3. Пересказ с изменением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лица</a:t>
            </a:r>
          </a:p>
          <a:p>
            <a:pPr algn="just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4. Пересказ по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аналогии</a:t>
            </a:r>
          </a:p>
          <a:p>
            <a:pPr algn="just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5. Пересказ –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инсценирование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Требования к пересказу: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осмысленность, то есть полное понимание текста;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полнота передачи произведения;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последовательность;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использование словаря и авторских оборотов, выразительных средств;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удачная замена отдельных слов синонимами;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разнообразие жанров;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четкая композиция;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простой, но  богатый язык;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небольшой размер;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правильный ритм, отсутствие длительных пауз.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использование помощи воспитателя;</a:t>
            </a:r>
          </a:p>
          <a:p>
            <a:pPr>
              <a:lnSpc>
                <a:spcPct val="120000"/>
              </a:lnSpc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- культура устного рассказа (поза, просодика, дикция).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Работа 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планом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1    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Воспитатель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предлагает готовый план.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План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составляется на занятии коллективно в соответствии со смысловыми отрывками произведения: выделяется главная мысль каждой части и оформляется фразой.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составлении плана могут использоваться в качестве  вспомогательных средств серии сюжетных картинок или подобранные к каждой части текста предметные картинки, а также символы и пиктограммы (так называемый картинный план).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0057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Варианты планов пересказа текста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Цитатный план (ключевые, значимые, фразы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  <a:p>
            <a:pPr lvl="3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761" t="33186" r="34416" b="22103"/>
          <a:stretch>
            <a:fillRect/>
          </a:stretch>
        </p:blipFill>
        <p:spPr bwMode="auto">
          <a:xfrm>
            <a:off x="1071537" y="2143116"/>
            <a:ext cx="70671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2434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Варианты планов пересказа текста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46434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Н. Носов  «Мишкина  каша»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Вопросительный план (подсказывающий план)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5922" t="20508" r="33565" b="20898"/>
          <a:stretch>
            <a:fillRect/>
          </a:stretch>
        </p:blipFill>
        <p:spPr bwMode="auto">
          <a:xfrm>
            <a:off x="714348" y="1285860"/>
            <a:ext cx="7429552" cy="48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5143512"/>
            <a:ext cx="56435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Ш. Перро  «Красная Шапочка»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3.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Повествовательный план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(простые двусоставные повествовательные предложения)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solidFill>
                  <a:schemeClr val="accent2">
                    <a:lumMod val="50000"/>
                  </a:schemeClr>
                </a:solidFill>
              </a:rPr>
              <a:t>План «Сказки о рыбаке и рыбке» А.С. Пушкина.</a:t>
            </a:r>
          </a:p>
          <a:p>
            <a:endParaRPr lang="ru-RU" sz="2400" i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1)Жил старик со своею старухой.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2) Старик поймал золотую рыбку.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3) Старик отпустил рыбку в синее море.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4) Старик рассказал  старухе о рыбке.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5) Старик по настоянию старухи просит  новое  корыто.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6) Старик просит избу новую.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7) Старуха хочет быть столбовою дворянкой.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8) Старуха  хочет  быть вольною царицей.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9) Старуха хочет быть владычицей морскою.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10) На пороге сидит старуха, а перед нею разбитое корыто.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365</Words>
  <Application>Microsoft Office PowerPoint</Application>
  <PresentationFormat>Экран (4:3)</PresentationFormat>
  <Paragraphs>65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Задачи   образовательной   области  «Речевое  развитие»  в  соответствии  с  ФГОС ДО</vt:lpstr>
      <vt:lpstr>Слайд 3</vt:lpstr>
      <vt:lpstr>Виды пересказов</vt:lpstr>
      <vt:lpstr>Требования к пересказу: </vt:lpstr>
      <vt:lpstr>Работа с планом </vt:lpstr>
      <vt:lpstr>Варианты планов пересказа текста</vt:lpstr>
      <vt:lpstr>2. Вопросительный план (подсказывающий план) </vt:lpstr>
      <vt:lpstr>3.Повествовательный план  (простые двусоставные повествовательные предложения) </vt:lpstr>
      <vt:lpstr>4.Назывной план  (односоставные назывные предложения) </vt:lpstr>
      <vt:lpstr>5. Картинный план, пиктограммы, символы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№17 «Аленький цветочек»</dc:title>
  <dc:creator>DNS</dc:creator>
  <cp:lastModifiedBy>DNS</cp:lastModifiedBy>
  <cp:revision>15</cp:revision>
  <dcterms:created xsi:type="dcterms:W3CDTF">2023-02-05T08:27:42Z</dcterms:created>
  <dcterms:modified xsi:type="dcterms:W3CDTF">2023-02-15T19:40:45Z</dcterms:modified>
</cp:coreProperties>
</file>