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79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-171400"/>
            <a:ext cx="7344816" cy="1470025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«Масленица»</a:t>
            </a:r>
            <a:endParaRPr lang="ru-RU" sz="8800" dirty="0">
              <a:solidFill>
                <a:srgbClr val="FFC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4357466"/>
            <a:ext cx="3096344" cy="2454168"/>
          </a:xfrm>
        </p:spPr>
        <p:txBody>
          <a:bodyPr>
            <a:noAutofit/>
          </a:bodyPr>
          <a:lstStyle/>
          <a:p>
            <a:pPr lvl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МБДОУ д/с №448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г.Новосибирска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Ладанова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А. И.</a:t>
            </a:r>
            <a:endParaRPr lang="ru-RU" sz="2400" dirty="0">
              <a:solidFill>
                <a:srgbClr val="FFC000"/>
              </a:solidFill>
              <a:latin typeface="Trebuchet MS"/>
            </a:endParaRPr>
          </a:p>
          <a:p>
            <a:pPr lvl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6165303"/>
            <a:ext cx="1606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2023г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6" y="1"/>
            <a:ext cx="9148475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3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441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6" y="193410"/>
            <a:ext cx="864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000" cy="64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9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06" y="189000"/>
            <a:ext cx="864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24"/>
            <a:ext cx="9144000" cy="68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8526"/>
            <a:ext cx="864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3" y="188640"/>
            <a:ext cx="864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2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8" y="0"/>
            <a:ext cx="9133104" cy="68580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8" y="952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7518880" cy="1800200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ru-RU" sz="3600" b="1" i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Цель: знакомство детей с русским народным праздником Масленицей, посвященным концу зимы.</a:t>
            </a:r>
            <a:r>
              <a:rPr lang="ru-RU" sz="3600" b="1" i="1" dirty="0">
                <a:solidFill>
                  <a:srgbClr val="00B0F0"/>
                </a:solidFill>
                <a:ea typeface="Calibri"/>
                <a:cs typeface="Times New Roman"/>
              </a:rPr>
              <a:t/>
            </a:r>
            <a:br>
              <a:rPr lang="ru-RU" sz="3600" b="1" i="1" dirty="0">
                <a:solidFill>
                  <a:srgbClr val="00B0F0"/>
                </a:solidFill>
                <a:ea typeface="Calibri"/>
                <a:cs typeface="Times New Roman"/>
              </a:rPr>
            </a:br>
            <a:endParaRPr lang="ru-RU" sz="3600" b="1" i="1" dirty="0">
              <a:solidFill>
                <a:srgbClr val="00B0F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11760" y="2060848"/>
            <a:ext cx="6480720" cy="4797152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Задачи: знакомить с русским народным праздником Масленица, </a:t>
            </a:r>
            <a:r>
              <a:rPr lang="ru-RU" sz="36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её </a:t>
            </a:r>
            <a:r>
              <a:rPr lang="ru-RU" sz="3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значением, символами, </a:t>
            </a:r>
            <a:r>
              <a:rPr lang="ru-RU" sz="36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традициями. Знакомить </a:t>
            </a:r>
            <a:r>
              <a:rPr lang="ru-RU" sz="3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детей с обрядами масленичной недели и праздничной </a:t>
            </a:r>
            <a:r>
              <a:rPr lang="ru-RU" sz="36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кухней; знакомить </a:t>
            </a:r>
            <a:r>
              <a:rPr lang="ru-RU" sz="3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 народными играми, </a:t>
            </a:r>
            <a:r>
              <a:rPr lang="ru-RU" sz="36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развивать непосредственное эмоциональное восприятие. </a:t>
            </a:r>
            <a:r>
              <a:rPr lang="ru-RU" sz="3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Воспитывать уважительное отношение к традициям русского народа; любовь к родному краю.</a:t>
            </a:r>
            <a:endParaRPr lang="ru-RU" sz="36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3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9000"/>
            <a:ext cx="864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8" y="952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02" y="198526"/>
            <a:ext cx="864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4" y="217931"/>
            <a:ext cx="8712000" cy="643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39"/>
            <a:ext cx="8640000" cy="65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81</Words>
  <Application>Microsoft Office PowerPoint</Application>
  <PresentationFormat>Экран (4:3)</PresentationFormat>
  <Paragraphs>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«Масленица»</vt:lpstr>
      <vt:lpstr>Цель: знакомство детей с русским народным праздником Масленицей, посвященным концу зимы.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ADM</cp:lastModifiedBy>
  <cp:revision>14</cp:revision>
  <dcterms:created xsi:type="dcterms:W3CDTF">2023-02-20T15:35:48Z</dcterms:created>
  <dcterms:modified xsi:type="dcterms:W3CDTF">2023-02-24T03:54:34Z</dcterms:modified>
</cp:coreProperties>
</file>