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70" r:id="rId6"/>
    <p:sldId id="269" r:id="rId7"/>
    <p:sldId id="268" r:id="rId8"/>
    <p:sldId id="272" r:id="rId9"/>
    <p:sldId id="273" r:id="rId10"/>
    <p:sldId id="271" r:id="rId11"/>
    <p:sldId id="267" r:id="rId12"/>
    <p:sldId id="266" r:id="rId13"/>
    <p:sldId id="265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" y="0"/>
            <a:ext cx="9137394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06" y="4941168"/>
            <a:ext cx="2693186" cy="1897723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</a:pP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Презентацию подготовила воспитатель МБДОУ д/с №448 </a:t>
            </a:r>
            <a:r>
              <a:rPr lang="ru-RU" sz="2400" dirty="0" err="1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г.Новосибирска</a:t>
            </a: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Ладанова</a:t>
            </a: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А. И.</a:t>
            </a:r>
            <a:r>
              <a:rPr lang="ru-RU" sz="2400" dirty="0">
                <a:solidFill>
                  <a:srgbClr val="00B0F0"/>
                </a:solidFill>
                <a:latin typeface="Trebuchet MS"/>
                <a:ea typeface="+mn-ea"/>
                <a:cs typeface="+mn-cs"/>
              </a:rPr>
              <a:t/>
            </a:r>
            <a:br>
              <a:rPr lang="ru-RU" sz="2400" dirty="0">
                <a:solidFill>
                  <a:srgbClr val="00B0F0"/>
                </a:solidFill>
                <a:latin typeface="Trebuchet MS"/>
                <a:ea typeface="+mn-ea"/>
                <a:cs typeface="+mn-cs"/>
              </a:rPr>
            </a:b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62370" y="5882843"/>
            <a:ext cx="1381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2023г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31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91763"/>
            <a:ext cx="2354837" cy="6084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735796" y="357628"/>
            <a:ext cx="3564396" cy="141518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МЕДСЕСТРА</a:t>
            </a:r>
            <a:r>
              <a:rPr lang="ru-RU" sz="3600" b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3600" b="1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99592" y="2492895"/>
            <a:ext cx="5040560" cy="3982867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Профессии полезней нет на свете,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доктора, особенно военного.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Ведь нужно раны залечить от пистолета,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Иль от ножа, и если это пленные.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01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381" y="355813"/>
            <a:ext cx="2880416" cy="6084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99792" y="355813"/>
            <a:ext cx="3384376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СВЯЗИСТ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3608" y="2595568"/>
            <a:ext cx="4464496" cy="3816425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Вновь в эфире треск и свист.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Значит, нужен нам связист!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не чертит на бумаге,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процесс не тормозит!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под пулями в овраге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Провода соединит.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2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92896"/>
            <a:ext cx="5400000" cy="4056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400000" cy="265030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Российский воин бережёт</a:t>
            </a:r>
            <a:r>
              <a:rPr lang="ru-RU" sz="2800" b="1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Родной страны покой и славу!</a:t>
            </a:r>
            <a:r>
              <a:rPr lang="ru-RU" sz="2800" b="1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Он на посту – и наш народ</a:t>
            </a:r>
            <a:r>
              <a:rPr lang="ru-RU" sz="2800" b="1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Гордится Армией по праву.</a:t>
            </a:r>
            <a:r>
              <a:rPr lang="ru-RU" sz="2800" b="1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rgbClr val="0070C0"/>
                </a:solidFill>
                <a:ea typeface="Calibri"/>
                <a:cs typeface="Times New Roman"/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02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276872"/>
            <a:ext cx="6624736" cy="4134321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воины полны</a:t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Мужества и чести!</a:t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День защитника страны</a:t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мы с ними вместе!</a:t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Всех военных с этим днём</a:t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Поздравляем дружно!</a:t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когда мы подрастём,</a:t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Родине послужим!</a:t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04664"/>
            <a:ext cx="5680720" cy="201622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День защитника Отечества.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743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6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836712"/>
            <a:ext cx="5472608" cy="158417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Цель: 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формирование </a:t>
            </a:r>
            <a:r>
              <a:rPr lang="ru-RU" sz="36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представления у детей о Российской армии.</a:t>
            </a:r>
            <a:r>
              <a:rPr lang="ru-RU" sz="3600" b="1" i="1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3600" b="1" i="1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5596" y="2420888"/>
            <a:ext cx="7272808" cy="39604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500" b="1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Задачи.</a:t>
            </a:r>
            <a:endParaRPr lang="ru-RU" sz="3500" b="1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5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</a:t>
            </a:r>
            <a:r>
              <a:rPr lang="ru-RU" sz="35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акреплять </a:t>
            </a:r>
            <a:r>
              <a:rPr lang="ru-RU" sz="35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знания о военных профессиях, названиях военной техники.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5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Знакомить детей с традицией празднования Дня защитника Отечества.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5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Формировать патриотические чувства.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41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9427"/>
            <a:ext cx="3456384" cy="604867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771800" y="409427"/>
            <a:ext cx="2664296" cy="95553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ВОЕННЫЕ ЛЁТЧИКИ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55576" y="2578760"/>
            <a:ext cx="4968552" cy="425323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Летят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на серебряных крыльях</a:t>
            </a:r>
            <a:b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Защитники нашей страны.</a:t>
            </a:r>
            <a:b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Здесь скорости сверхзвуковые,</a:t>
            </a:r>
            <a:b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Здесь знания очень важны.</a:t>
            </a:r>
            <a:b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Стать летчиком очень не просто.</a:t>
            </a:r>
            <a:b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Хоть небо мальчишек зовет.</a:t>
            </a:r>
            <a:b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Важны здесь отвага и смелость,</a:t>
            </a:r>
            <a:b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Лентяй в их отряд не пройдёт.</a:t>
            </a:r>
            <a:endParaRPr lang="ru-RU" sz="2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52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9763"/>
            <a:ext cx="3031394" cy="604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43808" y="439143"/>
            <a:ext cx="2878088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ДЕСАНТНИКИ</a:t>
            </a:r>
            <a:r>
              <a:rPr lang="ru-RU" sz="3200" b="1" dirty="0">
                <a:solidFill>
                  <a:srgbClr val="00B050"/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rgbClr val="00B050"/>
                </a:solidFill>
                <a:ea typeface="Calibri"/>
                <a:cs typeface="Times New Roman"/>
              </a:rPr>
            </a:b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99592" y="2420889"/>
            <a:ext cx="4464496" cy="4036874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Десантники в минуты</a:t>
            </a:r>
          </a:p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Спускаются с небес.</a:t>
            </a:r>
          </a:p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Распутав парашюты,</a:t>
            </a:r>
          </a:p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Прочешут темный лес,</a:t>
            </a:r>
          </a:p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Овраги, горы и луга.</a:t>
            </a:r>
          </a:p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Найдут опасного врага.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13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23" y="409763"/>
            <a:ext cx="2988363" cy="6084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87824" y="980728"/>
            <a:ext cx="3168352" cy="64297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МОРЯКИ</a:t>
            </a:r>
            <a:r>
              <a:rPr lang="ru-RU" sz="4000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4000" dirty="0">
                <a:solidFill>
                  <a:srgbClr val="0070C0"/>
                </a:solidFill>
                <a:ea typeface="Calibri"/>
                <a:cs typeface="Times New Roman"/>
              </a:rPr>
            </a:b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7584" y="2492895"/>
            <a:ext cx="4680520" cy="400086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мачте наш трехцветный флаг,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палубе стоит моряк.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знает, что моря страны,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Границы океанов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днем, и ночью быть должны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 бдительной охраной!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128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44" y="391763"/>
            <a:ext cx="3304364" cy="6084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771800" y="414465"/>
            <a:ext cx="3024336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ПЕХОТА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99592" y="2492896"/>
            <a:ext cx="4464496" cy="398286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лугам, лесам, болотам</a:t>
            </a:r>
            <a:b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врага идёт пехота.</a:t>
            </a:r>
            <a:b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ближний бой она вступает</a:t>
            </a:r>
            <a:b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И, конечно, побеждает!</a:t>
            </a:r>
            <a:b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Нет, не верьте, что твердят</a:t>
            </a:r>
            <a:b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Сплетники досужие.</a:t>
            </a:r>
            <a:b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— то знаем: наш солдат —</a:t>
            </a:r>
            <a:b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Грозное оружие!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12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32" y="372054"/>
            <a:ext cx="3966152" cy="6084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43808" y="372054"/>
            <a:ext cx="252028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ПОВАР</a:t>
            </a:r>
            <a:r>
              <a:rPr lang="ru-RU" sz="3600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0070C0"/>
                </a:solidFill>
                <a:ea typeface="Calibri"/>
                <a:cs typeface="Times New Roman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3888432" cy="403516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Спасибо, кашевар, тебе за кашу, 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Варить ее особый нужен дар,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щи, за борщ и за победу нашу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Солдатское  спасибо, кашевар!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2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1763"/>
            <a:ext cx="3150000" cy="6084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43808" y="391763"/>
            <a:ext cx="3312368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ТАНКИСТ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4608512" cy="43924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Везде, как будто вездеход,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гусеницах танк пройдет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Ствол орудийный впереди,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Опасно, враг, не подходи!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Танк прочной защищен броней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сможет встретить бой!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13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1763"/>
            <a:ext cx="4086464" cy="6084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67744" y="391763"/>
            <a:ext cx="2736304" cy="949005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B050"/>
                </a:solidFill>
                <a:latin typeface="Times New Roman"/>
                <a:ea typeface="Calibri"/>
              </a:rPr>
              <a:t>Пограничник</a:t>
            </a:r>
            <a:r>
              <a:rPr lang="ru-RU" dirty="0">
                <a:solidFill>
                  <a:srgbClr val="00B050"/>
                </a:solidFill>
                <a:latin typeface="Times New Roman"/>
                <a:ea typeface="Calibri"/>
              </a:rPr>
              <a:t/>
            </a:r>
            <a:br>
              <a:rPr lang="ru-RU" dirty="0">
                <a:solidFill>
                  <a:srgbClr val="00B050"/>
                </a:solidFill>
                <a:latin typeface="Times New Roman"/>
                <a:ea typeface="Calibri"/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3960440" cy="4248472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страже границы</a:t>
            </a:r>
            <a:b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Стоит пограничник.</a:t>
            </a:r>
            <a:b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Он службу свою</a:t>
            </a:r>
            <a:b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Очень верно несет.</a:t>
            </a:r>
            <a:b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Здесь враг не пройдет.</a:t>
            </a:r>
            <a:b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преступник не </a:t>
            </a:r>
            <a:r>
              <a:rPr lang="ru-RU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злится,</a:t>
            </a:r>
            <a: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Дорогу в Россию</a:t>
            </a:r>
            <a:b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Он здесь не найдет.</a:t>
            </a:r>
          </a:p>
          <a:p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13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200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Презентацию подготовила воспитатель МБДОУ д/с №448 г.Новосибирска  Ладанова А. И. </vt:lpstr>
      <vt:lpstr>Цель: формирование представления у детей о Российской армии. </vt:lpstr>
      <vt:lpstr>ВОЕННЫЕ ЛЁТЧИКИ</vt:lpstr>
      <vt:lpstr>ДЕСАНТНИКИ </vt:lpstr>
      <vt:lpstr>МОРЯКИ </vt:lpstr>
      <vt:lpstr>ПЕХОТА </vt:lpstr>
      <vt:lpstr>ПОВАР </vt:lpstr>
      <vt:lpstr>ТАНКИСТ </vt:lpstr>
      <vt:lpstr>Пограничник </vt:lpstr>
      <vt:lpstr>МЕДСЕСТРА </vt:lpstr>
      <vt:lpstr>СВЯЗИСТ </vt:lpstr>
      <vt:lpstr>Российский воин бережёт Родной страны покой и славу! Он на посту – и наш народ Гордится Армией по праву. </vt:lpstr>
      <vt:lpstr> Наши воины полны Мужества и чести! В День защитника страны Все мы с ними вместе! Всех военных с этим днём Поздравляем дружно! А когда мы подрастём, Родине послужим!  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ADM</cp:lastModifiedBy>
  <cp:revision>13</cp:revision>
  <dcterms:created xsi:type="dcterms:W3CDTF">2023-02-24T04:52:30Z</dcterms:created>
  <dcterms:modified xsi:type="dcterms:W3CDTF">2023-02-26T04:18:51Z</dcterms:modified>
</cp:coreProperties>
</file>