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79ED-E014-D1B6-96E3-05EDE2AE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74FA82-B72B-78F7-64C8-CCF6A84D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F78AE-513C-A2C6-E3EA-216844FA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2A898C-0563-FD7F-7413-3252B2FB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E1E1D-387C-15CB-4BF4-73086875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1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9944F-DF8D-E03D-EDE3-1EC2B127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17CAD6-8DE6-D8B0-FB7C-A57A9BDC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AE6B6-4F4F-10D8-9239-57602FCB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1CD0A-9224-786E-D45C-6F11FF9C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DDB8B-301E-A8DE-C012-0ECF08F0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432787-C94E-E8E9-23BC-C0E8AEB68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DE4B0-A3AB-AD71-42B3-8C9F8538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44A33-B05F-94CA-2815-FE504F3F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92E2F-DF1F-D56E-7F6B-7F38C22C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7EAB2-6902-D42F-A7C2-062C1AB8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05CD0-C3DD-61E2-9CED-F96FFFBC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6AA56-1895-66BE-EB41-79DF3508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E3239-737D-8A90-2785-49BBD807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81A8D-42E9-B74B-F5B2-A04EDC83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FB381-AA43-0956-5146-E00AB5AC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9F4C-1874-7458-BC4B-D3AA2981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7D3AA-6A0B-398F-A8A6-D3ABAD2B6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A07E9-B0CE-1F22-DEDD-5F00D585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F6960-1E9C-BF74-B13D-9CDD0C0A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F35DA-B243-83B8-27FF-CA203EF0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00ECE-B643-2C3B-23FE-20775483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BEFE1-36E9-1E41-F3A9-D66ABE2A6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0842D-1363-AE7C-4D4C-39EFB40F2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98955-027F-C73B-9865-7E641B13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67BC6-67CB-5BB5-C803-4734E739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DED765-0D23-DAED-D905-479DC3DE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9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A0985-2671-7CE0-1DD7-A91F1B81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797D5-6E32-F25B-5AAA-30DE26147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3300CD-C767-8BA4-B28B-E5F3D1E0E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92A66E-74BE-4A43-E3E9-0F3D70596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1299E9-16EB-8DF0-521E-A8DCF8D06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9AFF78-5EDB-81A9-E127-2D2CAABD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BAB07D-E182-6C6C-3ABA-73FBD0D9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772866-F207-FDD3-1479-EED8A01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FC0-6CD5-D8AE-19A0-189A4343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CC38F3-5A4D-0F9F-2D01-63AB8648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DE14E9-4879-976C-9C99-4F92949E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5AC502-2381-EAAF-830F-5BB1069E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5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ABD035-C7B6-8208-BAA1-120140BE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BC24F3-EC78-B47F-9E87-78C3A854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C2CD4F-8CEF-6472-EA91-F5E10343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87F2E-67BC-9FD1-A25D-8DE3FB6A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FB488-9C5E-E78B-3EA1-C49B743E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046B7-BD03-0030-1FC9-D36677DA7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D85530-58B9-2812-310A-D26D0BA1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8E67E6-3383-C784-CC21-5D0C2DF1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F453DC-CE70-39C9-1D0B-50156C57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0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86829-6CCE-0E47-874B-72FE702C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D9AE63-8E49-F929-542C-0D5AB95E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A464C-2F83-0464-1BB8-7B4DBC52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19301-E7A0-C3B4-0859-70E34F59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84BC47-3B34-DAAE-E877-114A7BDE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CDF45F-F7DF-707D-C88A-4D574B72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904F0-FAA1-D810-A236-1DFD319F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FAA7D2-20FA-6E79-9605-6A32DFAB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F0A04-6753-494B-FD37-03000BA16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669C-75C4-4DC7-978D-C15F4BE6968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B6C676-C187-3B03-62FD-50B60207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D93B6D-89B9-0689-DAAE-FE468B2C0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7235-A370-4D52-A6B4-C4099122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17" Type="http://schemas.openxmlformats.org/officeDocument/2006/relationships/image" Target="../media/image10.png"/><Relationship Id="rId2" Type="http://schemas.openxmlformats.org/officeDocument/2006/relationships/slide" Target="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FDBC1-DCC1-3B00-A0F5-06B18131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02637"/>
            <a:ext cx="9144000" cy="1018690"/>
          </a:xfrm>
        </p:spPr>
        <p:txBody>
          <a:bodyPr/>
          <a:lstStyle/>
          <a:p>
            <a:r>
              <a:rPr lang="ru-RU" dirty="0"/>
              <a:t>Автоматизация звука [С]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DD2AB4-50ED-EA3B-7AEF-A6453B050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783" y="1773238"/>
            <a:ext cx="10073951" cy="25001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Инструкция для педагога: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  Предлагаем детям найти картинки в названиях которых есть звук [Ш].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Нажав на картинки в которых этого звука нет, картинка исчезнет.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Нажатие на верную картинку, перенесет на слайд, на котором задаем вопрос: «В каком месте находится данный звук: в начале, в середине, в конце». (При нажатии на верную схему, она увеличиться и будет звук «Аплодисменты», неверный ответ исчезает)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помощью синей стрелки можно вернуться на первый слайд и продолжить выполнять задание.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F4BB7-9AC8-FE31-1137-DD8D6D14123F}"/>
              </a:ext>
            </a:extLst>
          </p:cNvPr>
          <p:cNvSpPr txBox="1"/>
          <p:nvPr/>
        </p:nvSpPr>
        <p:spPr>
          <a:xfrm>
            <a:off x="7908388" y="6283473"/>
            <a:ext cx="394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Подготовили: воспитатель Ткачева Е.Г.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84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96FBF-EDCC-41A8-9758-92744049EC70}"/>
              </a:ext>
            </a:extLst>
          </p:cNvPr>
          <p:cNvSpPr txBox="1"/>
          <p:nvPr/>
        </p:nvSpPr>
        <p:spPr>
          <a:xfrm>
            <a:off x="1786647" y="195943"/>
            <a:ext cx="861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Найди картинки в названиях которых есть звук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`]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4D2629CA-23BE-01F0-9887-D9040CF82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76" y="1138966"/>
            <a:ext cx="1905000" cy="190500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C2FAC66A-1E94-D3A0-FEAB-97AA61671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90" y="4784271"/>
            <a:ext cx="1930599" cy="1877786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  <a:extLst>
              <a:ext uri="{FF2B5EF4-FFF2-40B4-BE49-F238E27FC236}">
                <a16:creationId xmlns:a16="http://schemas.microsoft.com/office/drawing/2014/main" id="{CD09DB6A-56FC-05E3-6763-18E850312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608" y="4697186"/>
            <a:ext cx="1798648" cy="1823175"/>
          </a:xfrm>
          <a:prstGeom prst="rect">
            <a:avLst/>
          </a:prstGeom>
        </p:spPr>
      </p:pic>
      <p:pic>
        <p:nvPicPr>
          <p:cNvPr id="9" name="Рисунок 8">
            <a:hlinkClick r:id="rId8" action="ppaction://hlinksldjump"/>
            <a:extLst>
              <a:ext uri="{FF2B5EF4-FFF2-40B4-BE49-F238E27FC236}">
                <a16:creationId xmlns:a16="http://schemas.microsoft.com/office/drawing/2014/main" id="{F02DAA19-3F79-FD8D-A580-79E94A7DB1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258" y="3043966"/>
            <a:ext cx="1978090" cy="1978090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  <a:extLst>
              <a:ext uri="{FF2B5EF4-FFF2-40B4-BE49-F238E27FC236}">
                <a16:creationId xmlns:a16="http://schemas.microsoft.com/office/drawing/2014/main" id="{8455424E-2150-78CE-5272-65591CED31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3477" y="2117271"/>
            <a:ext cx="1714500" cy="2667000"/>
          </a:xfrm>
          <a:prstGeom prst="rect">
            <a:avLst/>
          </a:prstGeom>
        </p:spPr>
      </p:pic>
      <p:pic>
        <p:nvPicPr>
          <p:cNvPr id="11" name="Рисунок 10">
            <a:hlinkClick r:id="rId12" action="ppaction://hlinksldjump"/>
            <a:extLst>
              <a:ext uri="{FF2B5EF4-FFF2-40B4-BE49-F238E27FC236}">
                <a16:creationId xmlns:a16="http://schemas.microsoft.com/office/drawing/2014/main" id="{233E1D1E-4068-A36F-D375-144D7D3A1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013" y="1369608"/>
            <a:ext cx="1666235" cy="10844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985FE5-30AA-A9FF-DAB4-668737882B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7332" y="4657530"/>
            <a:ext cx="2094504" cy="16250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55AB65-4FF7-65E9-7D13-A3C26C906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12009" y="1206041"/>
            <a:ext cx="2009775" cy="22764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0C9614-6C53-CA3C-850C-05A8348A8A1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703" r="15717"/>
          <a:stretch/>
        </p:blipFill>
        <p:spPr>
          <a:xfrm>
            <a:off x="6022663" y="1380200"/>
            <a:ext cx="1382854" cy="15347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E747E0-CC9D-AE20-F928-FF7DBA6C02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0769" y="3048536"/>
            <a:ext cx="1798648" cy="17093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2E0C76-7640-91AD-7A8E-71F4FA8784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98606" y="4697186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6F9157-AA7E-4A9E-AB57-DB6B7B72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8" y="5679214"/>
            <a:ext cx="2292295" cy="9571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6D460F-ECA7-ECD2-87D4-4FEFB3319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754" y="5633489"/>
            <a:ext cx="2572735" cy="1048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B22D6-C4E3-55EB-FC0A-E00B1F9C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373" y="5679214"/>
            <a:ext cx="2542252" cy="10364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5D172F-AA3B-0007-9695-EB6C9382F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275" y="1810139"/>
            <a:ext cx="4417450" cy="2880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D7E09-CC44-EC5E-6D9C-E8CB526FC19B}"/>
              </a:ext>
            </a:extLst>
          </p:cNvPr>
          <p:cNvSpPr txBox="1"/>
          <p:nvPr/>
        </p:nvSpPr>
        <p:spPr>
          <a:xfrm>
            <a:off x="5093578" y="541175"/>
            <a:ext cx="2004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КОКО</a:t>
            </a:r>
            <a:r>
              <a:rPr lang="ru-RU" sz="48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7" name="Стрелка: влево 6">
            <a:hlinkClick r:id="rId7" action="ppaction://hlinksldjump"/>
            <a:extLst>
              <a:ext uri="{FF2B5EF4-FFF2-40B4-BE49-F238E27FC236}">
                <a16:creationId xmlns:a16="http://schemas.microsoft.com/office/drawing/2014/main" id="{445103E6-1827-9227-4DBD-88964A7F40D0}"/>
              </a:ext>
            </a:extLst>
          </p:cNvPr>
          <p:cNvSpPr/>
          <p:nvPr/>
        </p:nvSpPr>
        <p:spPr>
          <a:xfrm>
            <a:off x="270588" y="2985796"/>
            <a:ext cx="1203649" cy="7931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  <a:extLst>
              <a:ext uri="{FF2B5EF4-FFF2-40B4-BE49-F238E27FC236}">
                <a16:creationId xmlns:a16="http://schemas.microsoft.com/office/drawing/2014/main" id="{A3189701-E086-C341-30CA-A8592B7B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9" y="3098412"/>
            <a:ext cx="1225402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52C20-31B4-F133-9109-9F1D81B9A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76" y="5571451"/>
            <a:ext cx="2292295" cy="957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855A2-4A47-1F69-795A-5EF50B153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632" y="5525726"/>
            <a:ext cx="2572735" cy="104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702E0-5814-6F0B-0617-6FBF0DD1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2433" y="5571451"/>
            <a:ext cx="2542252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2CEF0-F609-4F0A-641C-D157071FC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521" y="1647853"/>
            <a:ext cx="3429643" cy="3342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81595-141C-4BD0-5199-EF630400B237}"/>
              </a:ext>
            </a:extLst>
          </p:cNvPr>
          <p:cNvSpPr txBox="1"/>
          <p:nvPr/>
        </p:nvSpPr>
        <p:spPr>
          <a:xfrm>
            <a:off x="4954500" y="604965"/>
            <a:ext cx="2282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С</a:t>
            </a:r>
            <a:r>
              <a:rPr lang="ru-RU" sz="6000" dirty="0"/>
              <a:t>АХАР</a:t>
            </a:r>
          </a:p>
        </p:txBody>
      </p:sp>
    </p:spTree>
    <p:extLst>
      <p:ext uri="{BB962C8B-B14F-4D97-AF65-F5344CB8AC3E}">
        <p14:creationId xmlns:p14="http://schemas.microsoft.com/office/powerpoint/2010/main" val="17750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  <a:extLst>
              <a:ext uri="{FF2B5EF4-FFF2-40B4-BE49-F238E27FC236}">
                <a16:creationId xmlns:a16="http://schemas.microsoft.com/office/drawing/2014/main" id="{44D294C4-19D4-3546-E313-8D9B048E5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6" y="3098412"/>
            <a:ext cx="1225402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33344-D0EE-92D9-8785-D35A19FC5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79" y="5557324"/>
            <a:ext cx="2292295" cy="957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65D63-5F54-54BE-D103-3FC8AF361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815" y="5569517"/>
            <a:ext cx="2572735" cy="104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BDBCB6-D76E-D637-BE82-D0B688A5B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491" y="5569517"/>
            <a:ext cx="2542252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26D9ED-A979-2C89-01E7-9D9FC92C3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514" y="1523603"/>
            <a:ext cx="3107483" cy="3149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CCD4B-2E96-777D-9FBB-B834E18C5866}"/>
              </a:ext>
            </a:extLst>
          </p:cNvPr>
          <p:cNvSpPr txBox="1"/>
          <p:nvPr/>
        </p:nvSpPr>
        <p:spPr>
          <a:xfrm>
            <a:off x="4372369" y="239880"/>
            <a:ext cx="2807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КАПУ</a:t>
            </a:r>
            <a:r>
              <a:rPr lang="ru-RU" sz="5400" b="1" dirty="0">
                <a:solidFill>
                  <a:srgbClr val="0070C0"/>
                </a:solidFill>
              </a:rPr>
              <a:t>С</a:t>
            </a:r>
            <a:r>
              <a:rPr lang="ru-RU" sz="5400" dirty="0"/>
              <a:t>ТА</a:t>
            </a:r>
          </a:p>
        </p:txBody>
      </p:sp>
    </p:spTree>
    <p:extLst>
      <p:ext uri="{BB962C8B-B14F-4D97-AF65-F5344CB8AC3E}">
        <p14:creationId xmlns:p14="http://schemas.microsoft.com/office/powerpoint/2010/main" val="37471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  <a:extLst>
              <a:ext uri="{FF2B5EF4-FFF2-40B4-BE49-F238E27FC236}">
                <a16:creationId xmlns:a16="http://schemas.microsoft.com/office/drawing/2014/main" id="{9FAA6E90-74B3-581F-1419-D70B2B259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2" y="3014436"/>
            <a:ext cx="1225402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7D4E2E-5B9E-C282-684B-6862C7E6D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144" y="5531594"/>
            <a:ext cx="2292295" cy="957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576B99-C894-48E9-A318-795CE88D2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905" y="5440146"/>
            <a:ext cx="2572735" cy="104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63B8E-E83E-C62B-ED28-1681A780E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0302" y="5570019"/>
            <a:ext cx="2542252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91F88-9E23-97B9-6F39-C347A6611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102" y="1871086"/>
            <a:ext cx="2006081" cy="3115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34F875-0CB7-8D7D-DFDE-885D76D29D95}"/>
              </a:ext>
            </a:extLst>
          </p:cNvPr>
          <p:cNvSpPr txBox="1"/>
          <p:nvPr/>
        </p:nvSpPr>
        <p:spPr>
          <a:xfrm>
            <a:off x="5302898" y="494523"/>
            <a:ext cx="2406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ГЛОБУ</a:t>
            </a:r>
            <a:r>
              <a:rPr lang="ru-RU" sz="5400" b="1" dirty="0">
                <a:solidFill>
                  <a:srgbClr val="0070C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17747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  <a:extLst>
              <a:ext uri="{FF2B5EF4-FFF2-40B4-BE49-F238E27FC236}">
                <a16:creationId xmlns:a16="http://schemas.microsoft.com/office/drawing/2014/main" id="{0ACD2A1E-7534-12BC-0E2E-524E58304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03" y="3014436"/>
            <a:ext cx="1225402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ABCDE-05CB-B7EA-9C54-FC180DD47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265" y="5494582"/>
            <a:ext cx="2292295" cy="957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B1004-D8B4-F9CF-B99A-B40EEECB2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51" y="5442625"/>
            <a:ext cx="2572735" cy="104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BB52D-1E0E-4DC8-5C8A-E4ABC727D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8335" y="5551001"/>
            <a:ext cx="2542252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FF863-0544-2CF4-D58B-ACF88234CE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768" y="1875712"/>
            <a:ext cx="3373102" cy="3373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BBA31-43DB-983B-92E8-F6D56A339F65}"/>
              </a:ext>
            </a:extLst>
          </p:cNvPr>
          <p:cNvSpPr txBox="1"/>
          <p:nvPr/>
        </p:nvSpPr>
        <p:spPr>
          <a:xfrm>
            <a:off x="5103846" y="778189"/>
            <a:ext cx="2161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МА</a:t>
            </a:r>
            <a:r>
              <a:rPr lang="ru-RU" sz="4800" b="1" dirty="0">
                <a:solidFill>
                  <a:srgbClr val="0070C0"/>
                </a:solidFill>
              </a:rPr>
              <a:t>С</a:t>
            </a:r>
            <a:r>
              <a:rPr lang="ru-RU" sz="4800" dirty="0"/>
              <a:t>ЛО</a:t>
            </a:r>
          </a:p>
        </p:txBody>
      </p:sp>
    </p:spTree>
    <p:extLst>
      <p:ext uri="{BB962C8B-B14F-4D97-AF65-F5344CB8AC3E}">
        <p14:creationId xmlns:p14="http://schemas.microsoft.com/office/powerpoint/2010/main" val="10888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  <a:extLst>
              <a:ext uri="{FF2B5EF4-FFF2-40B4-BE49-F238E27FC236}">
                <a16:creationId xmlns:a16="http://schemas.microsoft.com/office/drawing/2014/main" id="{44919B8C-A66E-70D0-AF49-0B5D9CED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56" y="3014436"/>
            <a:ext cx="1225402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1334EC-EED8-2ABC-0870-9C4C692A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106" y="5621853"/>
            <a:ext cx="2292295" cy="9571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B683EF-38B3-D05B-51F3-3BE801150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839" y="5588323"/>
            <a:ext cx="2572735" cy="104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D9EE5-2D3B-B6E8-B9B6-F78590EFE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1012" y="5588323"/>
            <a:ext cx="2542252" cy="10364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D829A0-5114-42FC-9E5C-AFD6057F6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763" y="2379384"/>
            <a:ext cx="2742474" cy="273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F748B-67AD-AB5B-5740-6CBC23C88FF6}"/>
              </a:ext>
            </a:extLst>
          </p:cNvPr>
          <p:cNvSpPr txBox="1"/>
          <p:nvPr/>
        </p:nvSpPr>
        <p:spPr>
          <a:xfrm>
            <a:off x="5017435" y="487142"/>
            <a:ext cx="2157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С</a:t>
            </a:r>
            <a:r>
              <a:rPr lang="ru-RU" sz="4800" dirty="0"/>
              <a:t>ТРЕЛА</a:t>
            </a:r>
          </a:p>
        </p:txBody>
      </p:sp>
    </p:spTree>
    <p:extLst>
      <p:ext uri="{BB962C8B-B14F-4D97-AF65-F5344CB8AC3E}">
        <p14:creationId xmlns:p14="http://schemas.microsoft.com/office/powerpoint/2010/main" val="16219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126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Автоматизация звука [С]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Соляник</dc:creator>
  <cp:lastModifiedBy>Екатерина Соляник</cp:lastModifiedBy>
  <cp:revision>8</cp:revision>
  <dcterms:created xsi:type="dcterms:W3CDTF">2023-03-12T08:57:08Z</dcterms:created>
  <dcterms:modified xsi:type="dcterms:W3CDTF">2023-03-12T09:39:28Z</dcterms:modified>
</cp:coreProperties>
</file>