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9" r:id="rId2"/>
    <p:sldId id="258" r:id="rId3"/>
    <p:sldId id="270" r:id="rId4"/>
    <p:sldId id="259" r:id="rId5"/>
    <p:sldId id="260" r:id="rId6"/>
    <p:sldId id="268" r:id="rId7"/>
    <p:sldId id="27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C5E66-8D9A-438C-BA0F-EC7666774812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B7343-49C8-44BF-A276-B3CBCA89D5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924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B7343-49C8-44BF-A276-B3CBCA89D5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57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B07C-D537-45B8-B205-4395CBB5FA6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C13-0BCC-44FF-A6F2-4E22686B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94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B07C-D537-45B8-B205-4395CBB5FA6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C13-0BCC-44FF-A6F2-4E22686B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4748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B07C-D537-45B8-B205-4395CBB5FA6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C13-0BCC-44FF-A6F2-4E22686B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46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B07C-D537-45B8-B205-4395CBB5FA6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C13-0BCC-44FF-A6F2-4E22686B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89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B07C-D537-45B8-B205-4395CBB5FA6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C13-0BCC-44FF-A6F2-4E22686B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99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B07C-D537-45B8-B205-4395CBB5FA6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C13-0BCC-44FF-A6F2-4E22686B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674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B07C-D537-45B8-B205-4395CBB5FA6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C13-0BCC-44FF-A6F2-4E22686B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41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B07C-D537-45B8-B205-4395CBB5FA6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C13-0BCC-44FF-A6F2-4E22686B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7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B07C-D537-45B8-B205-4395CBB5FA6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C13-0BCC-44FF-A6F2-4E22686B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825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B07C-D537-45B8-B205-4395CBB5FA6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C13-0BCC-44FF-A6F2-4E22686B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871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0B07C-D537-45B8-B205-4395CBB5FA6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B0C13-0BCC-44FF-A6F2-4E22686B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867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0B07C-D537-45B8-B205-4395CBB5FA68}" type="datetimeFigureOut">
              <a:rPr lang="ru-RU" smtClean="0"/>
              <a:t>19.03.2023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B0C13-0BCC-44FF-A6F2-4E22686B9E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3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7636" y="568036"/>
            <a:ext cx="9490364" cy="294192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5"/>
                </a:solidFill>
                <a:cs typeface="Aharoni" panose="02010803020104030203" pitchFamily="2" charset="-79"/>
              </a:rPr>
              <a:t>Настольная дидактическая игра </a:t>
            </a:r>
            <a:br>
              <a:rPr lang="ru-RU" b="1" dirty="0">
                <a:solidFill>
                  <a:schemeClr val="accent5"/>
                </a:solidFill>
                <a:cs typeface="Aharoni" panose="02010803020104030203" pitchFamily="2" charset="-79"/>
              </a:rPr>
            </a:br>
            <a:r>
              <a:rPr lang="ru-RU" b="1" dirty="0">
                <a:solidFill>
                  <a:schemeClr val="accent5"/>
                </a:solidFill>
                <a:cs typeface="Aharoni" panose="02010803020104030203" pitchFamily="2" charset="-79"/>
              </a:rPr>
              <a:t>«Собери слова-названия сёл Олекминского района».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48068" y="4551362"/>
            <a:ext cx="3976255" cy="1655762"/>
          </a:xfrm>
        </p:spPr>
        <p:txBody>
          <a:bodyPr/>
          <a:lstStyle/>
          <a:p>
            <a:r>
              <a:rPr lang="ru-RU" dirty="0" smtClean="0"/>
              <a:t>Сысоева Жанна Алексеевна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МКОУ «Саныяхтахская СОШ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" y="3363047"/>
            <a:ext cx="2844992" cy="2133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87" y="4657148"/>
            <a:ext cx="2715490" cy="20366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1419" y="2437316"/>
            <a:ext cx="2125808" cy="159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78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Arial Black" panose="020B0A04020102020204" pitchFamily="34" charset="0"/>
              </a:rPr>
              <a:t>Настольная дидактическая игра </a:t>
            </a:r>
            <a:br>
              <a:rPr lang="ru-RU" sz="3600" b="1" dirty="0" smtClean="0">
                <a:latin typeface="Arial Black" panose="020B0A04020102020204" pitchFamily="34" charset="0"/>
              </a:rPr>
            </a:br>
            <a:r>
              <a:rPr lang="ru-RU" sz="3600" b="1" dirty="0" smtClean="0">
                <a:latin typeface="Arial Black" panose="020B0A04020102020204" pitchFamily="34" charset="0"/>
              </a:rPr>
              <a:t>«Собери </a:t>
            </a:r>
            <a:r>
              <a:rPr lang="ru-RU" sz="3600" b="1" dirty="0">
                <a:latin typeface="Arial Black" panose="020B0A04020102020204" pitchFamily="34" charset="0"/>
              </a:rPr>
              <a:t>слова-названия сёл Олекминского района».</a:t>
            </a:r>
            <a:r>
              <a:rPr lang="ru-RU" b="1" dirty="0">
                <a:latin typeface="Arial Black" panose="020B0A04020102020204" pitchFamily="34" charset="0"/>
              </a:rPr>
              <a:t/>
            </a:r>
            <a:br>
              <a:rPr lang="ru-RU" b="1" dirty="0">
                <a:latin typeface="Arial Black" panose="020B0A04020102020204" pitchFamily="34" charset="0"/>
              </a:rPr>
            </a:b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8927"/>
            <a:ext cx="10515600" cy="473740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3000" b="1" dirty="0"/>
              <a:t>Цель</a:t>
            </a:r>
            <a:r>
              <a:rPr lang="ru-RU" sz="3000" b="1" dirty="0" smtClean="0"/>
              <a:t>:</a:t>
            </a:r>
          </a:p>
          <a:p>
            <a:pPr marL="0" indent="0">
              <a:buNone/>
            </a:pPr>
            <a:r>
              <a:rPr lang="ru-RU" sz="3000" dirty="0"/>
              <a:t> Пробудить еще больший  интерес к изучению своего родного района через  дидактическую настольную игру «Собери слова-названия сёл Олекминского района».</a:t>
            </a:r>
          </a:p>
          <a:p>
            <a:pPr marL="0" indent="0">
              <a:buNone/>
            </a:pPr>
            <a:r>
              <a:rPr lang="ru-RU" sz="3000" b="1" dirty="0"/>
              <a:t>Задачи:        </a:t>
            </a:r>
            <a:endParaRPr lang="ru-RU" sz="3000" dirty="0"/>
          </a:p>
          <a:p>
            <a:pPr marL="0" indent="0">
              <a:buNone/>
            </a:pPr>
            <a:r>
              <a:rPr lang="ru-RU" sz="3000" dirty="0"/>
              <a:t>     1. Систематизировать и углубить знания школьников о своем родном районе.</a:t>
            </a:r>
          </a:p>
          <a:p>
            <a:pPr marL="0" indent="0">
              <a:buNone/>
            </a:pPr>
            <a:r>
              <a:rPr lang="ru-RU" sz="3000" dirty="0"/>
              <a:t>     </a:t>
            </a:r>
            <a:r>
              <a:rPr lang="ru-RU" sz="3000" dirty="0" smtClean="0"/>
              <a:t>2.Воспитать </a:t>
            </a:r>
            <a:r>
              <a:rPr lang="ru-RU" sz="3000" dirty="0"/>
              <a:t> любовь и чувство гордости к своему родному району </a:t>
            </a:r>
          </a:p>
          <a:p>
            <a:pPr marL="0" indent="0">
              <a:buNone/>
            </a:pPr>
            <a:r>
              <a:rPr lang="ru-RU" sz="3000" dirty="0"/>
              <a:t>     3. Развивать умение составлять из букв слова  </a:t>
            </a:r>
          </a:p>
          <a:p>
            <a:pPr marL="0" indent="0">
              <a:buNone/>
            </a:pPr>
            <a:r>
              <a:rPr lang="ru-RU" sz="3000" dirty="0" smtClean="0"/>
              <a:t>    </a:t>
            </a:r>
            <a:r>
              <a:rPr lang="ru-RU" sz="3000" dirty="0"/>
              <a:t>4 Развивать логику и мышление , внимание, память, мелкую моторику пальцев рук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91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7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7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385323" cy="6820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Правила игры 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974" y="693174"/>
            <a:ext cx="11606981" cy="641554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dirty="0" smtClean="0"/>
              <a:t>   В комплекте находится   большие карточки размером А-4 и карточки с буквами.</a:t>
            </a:r>
          </a:p>
          <a:p>
            <a:pPr marL="0" indent="0">
              <a:buNone/>
            </a:pPr>
            <a:r>
              <a:rPr lang="ru-RU" sz="3600" dirty="0" smtClean="0"/>
              <a:t>  На больших карточках   фотографии сел   и  слово-анаграмма, которое должны отгадать  ,путем в перестановки букв в  слове, чтобы в результате получить название села </a:t>
            </a:r>
            <a:r>
              <a:rPr lang="ru-RU" sz="3600" dirty="0" err="1" smtClean="0"/>
              <a:t>Олёкминского</a:t>
            </a:r>
            <a:r>
              <a:rPr lang="ru-RU" sz="3600" dirty="0" smtClean="0"/>
              <a:t> района. Внизу карточки находится пустые клетки для составления слова-названия села буквами. Карточки –буквы находятся в кармашке на развороте большой карточки.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                      </a:t>
            </a:r>
            <a:r>
              <a:rPr lang="ru-RU" sz="3600" b="1" dirty="0" smtClean="0"/>
              <a:t>Правила игры:</a:t>
            </a:r>
          </a:p>
          <a:p>
            <a:pPr marL="0" indent="0">
              <a:buNone/>
            </a:pPr>
            <a:r>
              <a:rPr lang="ru-RU" sz="3600" dirty="0" smtClean="0"/>
              <a:t>    Задача ребенка : рассмотреть картинку и отгадать слово-название села </a:t>
            </a:r>
            <a:r>
              <a:rPr lang="ru-RU" sz="3600" dirty="0" err="1" smtClean="0"/>
              <a:t>Олёкминского</a:t>
            </a:r>
            <a:r>
              <a:rPr lang="ru-RU" sz="3600" dirty="0" smtClean="0"/>
              <a:t> района. Составление слов из букв отлично развивает мышление ребенка, приучая его видеть в наборе символов определенные слова. Анаграммы являются своеобразным «тренажёром» для мозга, так как перебираем в уме множество вариантов перестановки букв. Подобное развлечение помогает развить логику и мышление у детей  </a:t>
            </a:r>
          </a:p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В ходе этой дидактической игры у детей закрепляются знания и представления о родном районе, развиваются зрительное внимание, мышление, память, связная речь, развивается сообразительность, логическое мышление, воображение; воспитывается любовь к родному краю. 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3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96" y="870857"/>
            <a:ext cx="3618271" cy="27137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477" y="691066"/>
            <a:ext cx="2917371" cy="38898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451" y="870857"/>
            <a:ext cx="3702737" cy="277705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48" y="4186898"/>
            <a:ext cx="3679372" cy="20696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584" y="3884208"/>
            <a:ext cx="2067955" cy="275727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76" y="4682052"/>
            <a:ext cx="2612572" cy="195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6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8208" y="693174"/>
            <a:ext cx="1137100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sz="3200" dirty="0" smtClean="0"/>
              <a:t>Таким образом,  в ходе   различных, настольных и дидактических игр у детей закрепляются знания и представления о родном </a:t>
            </a:r>
            <a:r>
              <a:rPr lang="ru-RU" sz="3200" dirty="0" err="1" smtClean="0"/>
              <a:t>Олёкминском</a:t>
            </a:r>
            <a:r>
              <a:rPr lang="ru-RU" sz="3200" dirty="0" smtClean="0"/>
              <a:t> районе, о том какие деревни и сёла относятся к району , развиваются зрительное внимание, мышление, память, связная речь; воспитывается любовь к родному краю, совершенствуется умение играть самостоятельно, в малой группе, соблюдать правила.</a:t>
            </a:r>
            <a:r>
              <a:rPr lang="ru-RU" sz="3200" dirty="0"/>
              <a:t> </a:t>
            </a:r>
            <a:r>
              <a:rPr lang="ru-RU" sz="3200" dirty="0" smtClean="0"/>
              <a:t>В дальнейшем надо будет расширить работу по изучению своего района. Предстоит большая работа по знакомству истории,  достопримечательностей  </a:t>
            </a:r>
            <a:r>
              <a:rPr lang="ru-RU" sz="3200" dirty="0"/>
              <a:t>и </a:t>
            </a:r>
            <a:r>
              <a:rPr lang="ru-RU" sz="3200" dirty="0" smtClean="0"/>
              <a:t>памятников района.</a:t>
            </a:r>
          </a:p>
          <a:p>
            <a:r>
              <a:rPr lang="ru-RU" sz="3200" dirty="0" smtClean="0"/>
              <a:t>  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74569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9818" y="432138"/>
            <a:ext cx="105433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sz="3200" dirty="0" smtClean="0"/>
              <a:t>В </a:t>
            </a:r>
            <a:r>
              <a:rPr lang="ru-RU" sz="3200" dirty="0"/>
              <a:t>наше время дети много времени проводят за компьютером, не находя время на общение с близкими и друзьями. В результате может возникнуть зависимость, пропасть непонимания во взаимоотношениях   и проблемы со здоровьем.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    Настольные </a:t>
            </a:r>
            <a:r>
              <a:rPr lang="ru-RU" sz="3200" dirty="0"/>
              <a:t>игры – это замена   компьютерным играм! Настольные   игры существуют  не только для развлечения, но и для обучения. </a:t>
            </a:r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endParaRPr lang="ru-RU" sz="32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1" y="4391888"/>
            <a:ext cx="1748642" cy="23315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6" y="4017818"/>
            <a:ext cx="3449782" cy="25353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31" y="4391889"/>
            <a:ext cx="1748642" cy="2331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436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444</Words>
  <Application>Microsoft Office PowerPoint</Application>
  <PresentationFormat>Широкоэкранный</PresentationFormat>
  <Paragraphs>25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Aharoni</vt:lpstr>
      <vt:lpstr>Arial</vt:lpstr>
      <vt:lpstr>Arial Black</vt:lpstr>
      <vt:lpstr>Calibri</vt:lpstr>
      <vt:lpstr>Calibri Light</vt:lpstr>
      <vt:lpstr>Тема Office</vt:lpstr>
      <vt:lpstr>Настольная дидактическая игра  «Собери слова-названия сёл Олекминского района».</vt:lpstr>
      <vt:lpstr>Настольная дидактическая игра  «Собери слова-названия сёл Олекминского района». </vt:lpstr>
      <vt:lpstr>Презентация PowerPoint</vt:lpstr>
      <vt:lpstr>Правила игры 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Настольные игры</dc:title>
  <dc:creator>Windows User</dc:creator>
  <cp:lastModifiedBy>Windows User</cp:lastModifiedBy>
  <cp:revision>30</cp:revision>
  <dcterms:created xsi:type="dcterms:W3CDTF">2023-01-21T12:00:33Z</dcterms:created>
  <dcterms:modified xsi:type="dcterms:W3CDTF">2023-03-19T06:43:51Z</dcterms:modified>
</cp:coreProperties>
</file>