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9830" y="-243408"/>
            <a:ext cx="8624341" cy="2564904"/>
          </a:xfrm>
        </p:spPr>
        <p:txBody>
          <a:bodyPr>
            <a:normAutofit fontScale="90000"/>
          </a:bodyPr>
          <a:lstStyle/>
          <a:p>
            <a:r>
              <a:rPr lang="ru-RU" sz="6600" b="1" i="1" kern="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kern="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Малышам о космосе в картинках и загадках»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40675" y="3171873"/>
            <a:ext cx="3240360" cy="37170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МБДОУ          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д/с №448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г.Новосибирск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8438" y="6094294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751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5" y="320359"/>
            <a:ext cx="8289710" cy="62172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836712"/>
            <a:ext cx="3136743" cy="332466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Человек сидит в ракете.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Смело в небо он летит,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на нас в своем скафандре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Он из космоса глядит. 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Космонавт)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8" y="434474"/>
            <a:ext cx="8018723" cy="598905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9444" y="188640"/>
            <a:ext cx="2569202" cy="43204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 космосе всегда мороз,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Лета не бывает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Космонавт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проверив трос,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</a:rPr>
              <a:t>Что-то надевает.</a:t>
            </a:r>
            <a:endParaRPr lang="ru-RU" sz="2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588224" y="620688"/>
            <a:ext cx="2281169" cy="25624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 одежда припасет</a:t>
            </a:r>
            <a:endParaRPr lang="ru-RU" sz="2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тепло, и кислород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(Скафандр)</a:t>
            </a:r>
            <a:endParaRPr lang="ru-RU" sz="2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1" y="435139"/>
            <a:ext cx="8516858" cy="59877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19" y="3645024"/>
            <a:ext cx="3179761" cy="27618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Планета голубая,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Любимая, родная.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Она твоя, она моя,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 называется…  (Земля)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7" y="346348"/>
            <a:ext cx="8220405" cy="61653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1796" y="0"/>
            <a:ext cx="6702492" cy="15477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Океан бездонный, океан бескрайний,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Безвоздушный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, темный и необычайный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01716" y="5276092"/>
            <a:ext cx="6048672" cy="1244615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нем живут вселенные,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звёзды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кометы, </a:t>
            </a:r>
            <a:endParaRPr lang="ru-RU" sz="28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Есть и обитаемые, может быть, планеты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(Космос)</a:t>
            </a:r>
            <a:endParaRPr lang="ru-RU" sz="28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" y="107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8854"/>
            <a:ext cx="8884132" cy="22322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b="1" dirty="0">
                <a:solidFill>
                  <a:schemeClr val="bg1"/>
                </a:solidFill>
                <a:latin typeface="Times New Roman"/>
                <a:ea typeface="Calibri"/>
              </a:rPr>
              <a:t>формирование элементарных представлений о космосе.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50131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spcAft>
                <a:spcPts val="1000"/>
              </a:spcAft>
            </a:pPr>
            <a:r>
              <a:rPr lang="ru-RU" sz="35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-формировать представления у детей о космосе, как о пространстве, где находятся звезды, планеты; </a:t>
            </a:r>
          </a:p>
          <a:p>
            <a:pPr lvl="0">
              <a:spcAft>
                <a:spcPts val="1000"/>
              </a:spcAft>
            </a:pPr>
            <a:r>
              <a:rPr lang="ru-RU" sz="35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-активизировать внимание, умение понимать и чувствовать </a:t>
            </a:r>
            <a:r>
              <a:rPr lang="ru-RU" sz="35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художественный образ</a:t>
            </a:r>
            <a:r>
              <a:rPr lang="ru-RU" sz="35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5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35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-развивать</a:t>
            </a:r>
            <a:r>
              <a:rPr lang="ru-RU" sz="35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 познавательный интерес к окружающему миру через ознакомление детей с космосом;</a:t>
            </a:r>
          </a:p>
          <a:p>
            <a:pPr lvl="0">
              <a:spcAft>
                <a:spcPts val="1000"/>
              </a:spcAft>
            </a:pPr>
            <a:r>
              <a:rPr lang="ru-RU" sz="35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-развивать активный словарь.</a:t>
            </a:r>
            <a:endParaRPr lang="ru-RU" sz="35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381000"/>
            <a:ext cx="8172400" cy="609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4762872" cy="22322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яркая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Согревает нас всегда,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планеты освещает,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других звезд защищает.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(Солнце)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" y="394651"/>
            <a:ext cx="8298668" cy="606869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66" y="4365104"/>
            <a:ext cx="5688632" cy="230425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небе гвозди золоченые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Ночью светят и горят.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 как солнце просыпается –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Исчезнуть с небосвода они спешат. (Звёзды)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309792"/>
            <a:ext cx="8244408" cy="62771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32550"/>
            <a:ext cx="5175248" cy="23254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Спутница Земли, планета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Круглолика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и бледна.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Ярко светит нежным светом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 неба тёмного... (Луна)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337321"/>
            <a:ext cx="8172400" cy="618335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444" y="4725144"/>
            <a:ext cx="6923112" cy="17955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Сверкая огромным хвостом в темноте,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Несется среди ярких звезд в пустоте,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Она не звезда, не планета, 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Загадка Вселенной… (Комета)</a:t>
            </a: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" y="274340"/>
            <a:ext cx="8097177" cy="63093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3816" y="5229200"/>
            <a:ext cx="7865013" cy="16288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Эти звездочки, как искры,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адают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гаснут быстро.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Зажигают среди ночи в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небе звездный дождик,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Словно эти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огонечки рисовал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художник. (Метеориты)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9" y="405167"/>
            <a:ext cx="8300262" cy="60476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869" y="548680"/>
            <a:ext cx="4392488" cy="172768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Чтобы глаз вооружить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со звездами дружить,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Млечный путь увидеть чтоб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Нужен мощный…  (Телескоп)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9290"/>
            <a:ext cx="8208912" cy="60194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4402" y="188640"/>
            <a:ext cx="4752528" cy="25056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Хвост ярким пламенем горит, </a:t>
            </a:r>
            <a: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Она по воздуху летит, </a:t>
            </a:r>
            <a: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Прощай любимая планета, </a:t>
            </a:r>
            <a: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b="1" dirty="0" smtClean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Марс </a:t>
            </a:r>
            <a:r>
              <a:rPr lang="ru-RU" sz="2400" b="1" dirty="0">
                <a:solidFill>
                  <a:schemeClr val="bg2"/>
                </a:solidFill>
                <a:latin typeface="Times New Roman"/>
                <a:ea typeface="Calibri"/>
                <a:cs typeface="Times New Roman"/>
              </a:rPr>
              <a:t>везёт меня… (Ракета).</a:t>
            </a:r>
            <a: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2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«Малышам о космосе в картинках и загадках»</vt:lpstr>
      <vt:lpstr>Цель: формирование элементарных представлений о космосе.</vt:lpstr>
      <vt:lpstr>Эта яркая звезда Согревает нас всегда, Все планеты освещает, От других звезд защищает. (Солнце) </vt:lpstr>
      <vt:lpstr>В небе гвозди золоченые  Ночью светят и горят.  А как солнце просыпается –  Исчезнуть с небосвода они спешат. (Звёзды) </vt:lpstr>
      <vt:lpstr>Спутница Земли, планета  Круглолика и бледна.  Ярко светит нежным светом  С неба тёмного... (Луна) </vt:lpstr>
      <vt:lpstr>Сверкая огромным хвостом в темноте,  Несется среди ярких звезд в пустоте,  Она не звезда, не планета,  Загадка Вселенной… (Комета) </vt:lpstr>
      <vt:lpstr>Эти звездочки, как искры,  падают и гаснут быстро.  Зажигают среди ночи в небе звездный дождик,  Словно эти огонечки рисовал художник. (Метеориты) </vt:lpstr>
      <vt:lpstr>Чтобы глаз вооружить  И со звездами дружить,  Млечный путь увидеть чтоб  Нужен мощный…  (Телескоп) </vt:lpstr>
      <vt:lpstr>Хвост ярким пламенем горит,  Она по воздуху летит,  Прощай любимая планета,  На Марс везёт меня… (Ракета). </vt:lpstr>
      <vt:lpstr>Человек сидит в ракете. Смело в небо он летит, И на нас в своем скафандре Он из космоса глядит.   (Космонавт) </vt:lpstr>
      <vt:lpstr>В космосе всегда мороз, Лета не бывает.     Космонавт, проверив трос, Что-то надевает.</vt:lpstr>
      <vt:lpstr>Планета голубая,  Любимая, родная.  Она твоя, она моя,  А называется…  (Земля) </vt:lpstr>
      <vt:lpstr>Океан бездонный, океан бескрайний,  Безвоздушный, темный и необычайный,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13</cp:revision>
  <dcterms:created xsi:type="dcterms:W3CDTF">2023-04-09T11:31:13Z</dcterms:created>
  <dcterms:modified xsi:type="dcterms:W3CDTF">2023-04-14T00:34:54Z</dcterms:modified>
</cp:coreProperties>
</file>