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9" r:id="rId4"/>
    <p:sldId id="258" r:id="rId5"/>
    <p:sldId id="260" r:id="rId6"/>
    <p:sldId id="284" r:id="rId7"/>
    <p:sldId id="285" r:id="rId8"/>
    <p:sldId id="286" r:id="rId9"/>
    <p:sldId id="290" r:id="rId10"/>
    <p:sldId id="29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93" r:id="rId22"/>
    <p:sldId id="296" r:id="rId23"/>
    <p:sldId id="297" r:id="rId24"/>
    <p:sldId id="298" r:id="rId25"/>
    <p:sldId id="283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C36A-2BFE-4329-9754-3E3FF5613858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75FC-227E-48F9-9B99-5AC26C1EF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капля воды рос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1"/>
            <a:ext cx="9144000" cy="70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8106124" cy="164307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«Волшебница – Вода»</a:t>
            </a:r>
            <a:endParaRPr lang="ru-RU" sz="4800" b="1" cap="all" dirty="0">
              <a:ln/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78" y="264176"/>
            <a:ext cx="8125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МАДОУ МО «СГО» – д/с № 7 «Огонек» г. Светлый Калининградской обл.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86788"/>
            <a:ext cx="2642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Проект: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88" y="6070841"/>
            <a:ext cx="523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 проекта: воспитатель  Ковальчук Елена Юрьевна,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квалифиционная категория</a:t>
            </a:r>
            <a:endParaRPr lang="ru-RU" sz="2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ЛЕПБУК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2227826" cy="297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60648"/>
            <a:ext cx="3681323" cy="276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0152" y="3212976"/>
            <a:ext cx="2192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БУКЛЕТ</a:t>
            </a:r>
            <a:endParaRPr lang="ru-RU" sz="4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573016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1482118"/>
      </p:ext>
    </p:extLst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0390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Волшебная лаборатория 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воды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pic>
        <p:nvPicPr>
          <p:cNvPr id="25602" name="Picture 2" descr="C:\Users\Admin\Desktop\картинки для слайда\Вода-и-маг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714488"/>
            <a:ext cx="4786336" cy="478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Свойство воды.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Опыт №1 </a:t>
            </a:r>
            <a:r>
              <a:rPr lang="ru-RU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«Вода жидкая»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15557"/>
            <a:ext cx="4844356" cy="36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523" y="1579245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096523" y="5869151"/>
            <a:ext cx="4439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вода – это жидкость, ее можно</a:t>
            </a:r>
          </a:p>
          <a:p>
            <a:r>
              <a:rPr lang="ru-RU">
                <a:latin typeface="Comic Sans MS" panose="030F0702030302020204" pitchFamily="66" charset="0"/>
              </a:rPr>
              <a:t>наливать, переливать.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-27267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Опыт № 2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«Вода безвкусная»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753" y="1023612"/>
            <a:ext cx="65882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16530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не имеет вкуса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Опыт №3 </a:t>
            </a:r>
            <a:r>
              <a:rPr lang="ru-RU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«Вода бесцветная»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00" y="1055169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894" y="3140968"/>
            <a:ext cx="4143196" cy="3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941168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вода не имеет цвета, </a:t>
            </a:r>
          </a:p>
          <a:p>
            <a:r>
              <a:rPr lang="ru-RU">
                <a:latin typeface="Comic Sans MS" panose="030F0702030302020204" pitchFamily="66" charset="0"/>
              </a:rPr>
              <a:t>она бесцветная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7439" y="188640"/>
            <a:ext cx="896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Опыт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№4 </a:t>
            </a:r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Вода не имеет запаха »</a:t>
            </a:r>
            <a:endParaRPr lang="ru-RU" sz="40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84784"/>
            <a:ext cx="553210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733256"/>
            <a:ext cx="549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вода ни чем не пахнет, у нее нет запаха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66268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Опыт №5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«Вода растворитель»</a:t>
            </a:r>
            <a:endParaRPr lang="ru-RU" sz="40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03011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036879"/>
            <a:ext cx="4574882" cy="343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28184" y="5157192"/>
            <a:ext cx="76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Сахар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5135480"/>
            <a:ext cx="6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2869" y="4968384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Земля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223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4478" y="4950814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вода – не все растворяет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70466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39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Опыт №6</a:t>
            </a:r>
            <a:r>
              <a:rPr lang="ru-RU" sz="3600" b="1" dirty="0" smtClean="0"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«Плавучесть предметов»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66" y="1380103"/>
            <a:ext cx="4165752" cy="31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10" y="1532985"/>
            <a:ext cx="3953026" cy="296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201" y="4104296"/>
            <a:ext cx="3671606" cy="275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72514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что тяжелее воды, </a:t>
            </a:r>
          </a:p>
          <a:p>
            <a:r>
              <a:rPr lang="ru-RU">
                <a:latin typeface="Comic Sans MS" panose="030F0702030302020204" pitchFamily="66" charset="0"/>
              </a:rPr>
              <a:t>то тонет.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163172" y="285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Опыт №7 </a:t>
            </a:r>
            <a:r>
              <a:rPr lang="ru-RU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«Если воздух попадет в воду?»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1" y="178650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12976"/>
            <a:ext cx="4406863" cy="330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229200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Результат: получаются пузыри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-174916" y="4965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7427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Опыт №8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«Очищение воды»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(Фильтрование)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6355"/>
            <a:ext cx="3735175" cy="280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925" y="1349784"/>
            <a:ext cx="3360725" cy="252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6243" y="3356992"/>
            <a:ext cx="2255614" cy="300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91610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грязную воду можно </a:t>
            </a:r>
          </a:p>
          <a:p>
            <a:r>
              <a:rPr lang="ru-RU">
                <a:latin typeface="Comic Sans MS" panose="030F0702030302020204" pitchFamily="66" charset="0"/>
              </a:rPr>
              <a:t>очистить, - фильтрованием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107504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537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дети средней группы,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родители воспитанников, воспитатель группы.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vbg.ru/wp-content/uploads/2014/09/hochu_vse_zn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213" y="495221"/>
            <a:ext cx="1992566" cy="231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Вид, тип проекта: групповой, краткосрочный, исследовательский, творческий.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964" y="2262355"/>
            <a:ext cx="4825524" cy="36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727042"/>
      </p:ext>
    </p:extLst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-19472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7400" y="260648"/>
            <a:ext cx="8438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Опыт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№ 9 </a:t>
            </a:r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«Вода может быть твердой»</a:t>
            </a:r>
            <a:endParaRPr lang="ru-RU" sz="3200" b="1" dirty="0">
              <a:solidFill>
                <a:srgbClr val="00206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05" y="1245533"/>
            <a:ext cx="4301004" cy="322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973934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5705" y="4725144"/>
            <a:ext cx="3776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при низкой температуре</a:t>
            </a:r>
          </a:p>
          <a:p>
            <a:r>
              <a:rPr lang="ru-RU">
                <a:latin typeface="Comic Sans MS" panose="030F0702030302020204" pitchFamily="66" charset="0"/>
              </a:rPr>
              <a:t>Вода превращается в лед, </a:t>
            </a:r>
          </a:p>
          <a:p>
            <a:r>
              <a:rPr lang="ru-RU">
                <a:latin typeface="Comic Sans MS" panose="030F0702030302020204" pitchFamily="66" charset="0"/>
              </a:rPr>
              <a:t>она становится – твердой.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9398" y="403653"/>
            <a:ext cx="8815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Опыт №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10  </a:t>
            </a:r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«Вода </a:t>
            </a:r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может </a:t>
            </a:r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быть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              газообразной»</a:t>
            </a:r>
            <a:endParaRPr lang="ru-RU" sz="3200" b="1" dirty="0">
              <a:solidFill>
                <a:srgbClr val="00206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Admin\Desktop\картинки для слайда\Без назван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392080"/>
            <a:ext cx="595148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589240"/>
            <a:ext cx="636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при высокой температуре</a:t>
            </a:r>
          </a:p>
          <a:p>
            <a:r>
              <a:rPr lang="en-US">
                <a:latin typeface="Comic Sans MS" panose="030F0702030302020204" pitchFamily="66" charset="0"/>
              </a:rPr>
              <a:t> </a:t>
            </a:r>
            <a:r>
              <a:rPr lang="ru-RU">
                <a:latin typeface="Comic Sans MS" panose="030F0702030302020204" pitchFamily="66" charset="0"/>
              </a:rPr>
              <a:t>вода превращается в пар, она становится газообразной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4412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521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Опыт </a:t>
            </a:r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№11 </a:t>
            </a:r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«Вода волшебница,</a:t>
            </a:r>
          </a:p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Она может изменить свой цвет»</a:t>
            </a:r>
            <a:endParaRPr lang="ru-RU" sz="4000" dirty="0">
              <a:solidFill>
                <a:srgbClr val="00206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Вывод: вода может менять свой </a:t>
            </a:r>
          </a:p>
          <a:p>
            <a:r>
              <a:rPr lang="ru-RU">
                <a:latin typeface="Comic Sans MS" panose="030F0702030302020204" pitchFamily="66" charset="0"/>
              </a:rPr>
              <a:t>цвет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898525"/>
      </p:ext>
    </p:extLst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3265" y="188640"/>
            <a:ext cx="6654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Опыт </a:t>
            </a:r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№12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«Смешивание </a:t>
            </a: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разноцветной воды»</a:t>
            </a:r>
            <a:endParaRPr lang="ru-RU" sz="4000" dirty="0">
              <a:solidFill>
                <a:srgbClr val="00206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3851920" cy="288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Трубчатый конструктор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021288"/>
            <a:ext cx="342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«Цветной водопровод»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2856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6379552"/>
      </p:ext>
    </p:extLst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29904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283" y="3356992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260648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958152"/>
      </p:ext>
    </p:extLst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Вывод</a:t>
            </a:r>
            <a:endParaRPr lang="ru-RU" sz="5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142984"/>
            <a:ext cx="678661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ходе реализации проекта «Волшебница – вода» мы познакомились: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428868"/>
            <a:ext cx="2143140" cy="12858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 свойствами воды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2857495"/>
            <a:ext cx="2511730" cy="150019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Расширили знания о воде как источнике жизни живых организмов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2428868"/>
            <a:ext cx="2357454" cy="121444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 пользе воды в организме человека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643446"/>
            <a:ext cx="4500594" cy="1714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результате пришли к выводу, что вода благодаря своим свойствам может являться интересным материалом для опытов, наблюдений и творчества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rot="5400000">
            <a:off x="3018224" y="910811"/>
            <a:ext cx="285752" cy="2607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rot="16200000" flipH="1">
            <a:off x="4125512" y="2411008"/>
            <a:ext cx="714380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rot="16200000" flipH="1">
            <a:off x="5804305" y="732215"/>
            <a:ext cx="285752" cy="296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rot="16200000" flipH="1">
            <a:off x="2428860" y="2928934"/>
            <a:ext cx="857256" cy="2428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 flipH="1">
            <a:off x="4642645" y="4357692"/>
            <a:ext cx="113650" cy="215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</p:cNvCxnSpPr>
          <p:nvPr/>
        </p:nvCxnSpPr>
        <p:spPr>
          <a:xfrm rot="5400000">
            <a:off x="5804306" y="2982513"/>
            <a:ext cx="928694" cy="2250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0" y="0"/>
            <a:ext cx="9124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857364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Спасибо за внимание!</a:t>
            </a:r>
            <a:endParaRPr lang="ru-RU" sz="66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апля 4"/>
          <p:cNvSpPr/>
          <p:nvPr/>
        </p:nvSpPr>
        <p:spPr>
          <a:xfrm rot="21236623">
            <a:off x="1343683" y="627580"/>
            <a:ext cx="6598891" cy="5325694"/>
          </a:xfrm>
          <a:prstGeom prst="teardrop">
            <a:avLst>
              <a:gd name="adj" fmla="val 948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том, чтобы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мог находить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интересное и необычное рядом.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апля 4"/>
          <p:cNvSpPr/>
          <p:nvPr/>
        </p:nvSpPr>
        <p:spPr>
          <a:xfrm rot="21236623">
            <a:off x="1173870" y="486248"/>
            <a:ext cx="6796258" cy="5885502"/>
          </a:xfrm>
          <a:prstGeom prst="teardrop">
            <a:avLst>
              <a:gd name="adj" fmla="val 948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представление детей о свойствах воды: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каком виде вода существует в природе,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бывает состояние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воды в окружающей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апля 4"/>
          <p:cNvSpPr/>
          <p:nvPr/>
        </p:nvSpPr>
        <p:spPr>
          <a:xfrm rot="21236623">
            <a:off x="756431" y="364778"/>
            <a:ext cx="7260753" cy="6056435"/>
          </a:xfrm>
          <a:prstGeom prst="teardrop">
            <a:avLst>
              <a:gd name="adj" fmla="val 948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Задачи: 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представление детей о воде и ее пользе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Изучить ее свойства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Стимулировать у детей процессы познания и вовлечь их в совместную исследовательскую деятельность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 и познавательную активность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природным ресурсам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Повысить воспитательную компетентность родителей в экологическом образовании дошкольников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66647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Беседы – рассказы на 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«Что мы знаем о воде»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«Интересные факты о воде»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«Важность воды для всех живых организмах»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«Загрязнение воды и как этого избежать»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«Бережем воду вместе»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356992"/>
            <a:ext cx="448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Образовательная деятельность: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68043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933056"/>
            <a:ext cx="4000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Познавательное развитие: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«Обитатели водоемов»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«Вода и ее превращения»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«Свойства воды»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93305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Художественное творчество: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Аппликация «Живые облака»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Лепка «Наш аквариум»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Рисование «Хмурые тучи»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64371484"/>
      </p:ext>
    </p:extLst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r>
              <a:rPr lang="ru-RU" sz="2400" b="1" u="sng" dirty="0" smtClean="0"/>
              <a:t>Дидактические </a:t>
            </a:r>
            <a:r>
              <a:rPr lang="ru-RU" sz="2400" b="1" u="sng" dirty="0"/>
              <a:t>игры: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«Небо. Земля. Вода»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«Какой бывает вода»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«Где живет вода»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«Собери картинку»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«Кому нужна вода, а кому полянка»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0872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Подвижные игры:</a:t>
            </a:r>
            <a:endParaRPr lang="ru-RU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«Ручеек и озеро»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«Море волнуется»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Караси и щука»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Тучка по небу ходила»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«Лягушки и цапля»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575" y="4005064"/>
            <a:ext cx="5066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Показ презентаций, видео сюжетов: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«Водоемы»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«Обитатели воды – рыбы»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«Осадки» и т.п.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3265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Игровая деятельность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32031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89678"/>
            <a:ext cx="83699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Восприятие художественной литературы, фольклора: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Б. </a:t>
            </a:r>
            <a:r>
              <a:rPr lang="ru-RU" b="1" dirty="0" err="1" smtClean="0"/>
              <a:t>Заходер</a:t>
            </a:r>
            <a:r>
              <a:rPr lang="ru-RU" b="1" dirty="0" smtClean="0"/>
              <a:t> «Сказка о ручейке»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Эстер</a:t>
            </a:r>
            <a:r>
              <a:rPr lang="ru-RU" b="1" dirty="0" smtClean="0"/>
              <a:t> Адам стихотворения:- «Я по воде могу ходить»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С. </a:t>
            </a:r>
            <a:r>
              <a:rPr lang="ru-RU" b="1" dirty="0" err="1" smtClean="0"/>
              <a:t>Олегова</a:t>
            </a:r>
            <a:r>
              <a:rPr lang="ru-RU" b="1" dirty="0" smtClean="0"/>
              <a:t> «Ручеек и речка», «Что может быть в прозрачной капельке воды?»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«Берегите воду», «Разговор»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С. </a:t>
            </a:r>
            <a:r>
              <a:rPr lang="ru-RU" b="1" dirty="0" err="1" smtClean="0"/>
              <a:t>Погореловский</a:t>
            </a:r>
            <a:r>
              <a:rPr lang="ru-RU" b="1" dirty="0" smtClean="0"/>
              <a:t> «Ручеек»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Т.Жиброва</a:t>
            </a:r>
            <a:r>
              <a:rPr lang="ru-RU" b="1" dirty="0" smtClean="0"/>
              <a:t> «Дождик»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В. </a:t>
            </a:r>
            <a:r>
              <a:rPr lang="ru-RU" b="1" dirty="0" err="1" smtClean="0"/>
              <a:t>Минькова</a:t>
            </a:r>
            <a:r>
              <a:rPr lang="ru-RU" b="1" dirty="0" smtClean="0"/>
              <a:t> «Какой дождь» и др.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Загадки, пословицы, поговорки о воде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429000"/>
            <a:ext cx="7898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Работа с родителями: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Введение в тему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Рекомендации родителям по ознакомлению детей с водой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Рекомендации родителям посетить с детьми водоемы и рассказать о них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Консультации для родителей «Вода важна для организма»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Буклет «</a:t>
            </a:r>
            <a:r>
              <a:rPr lang="ru-RU" b="1" i="1" dirty="0"/>
              <a:t>Роль экспериментальной деятельности в познавательном </a:t>
            </a:r>
            <a:endParaRPr lang="ru-RU" b="1" i="1" dirty="0" smtClean="0"/>
          </a:p>
          <a:p>
            <a:r>
              <a:rPr lang="ru-RU" b="1" i="1" dirty="0" smtClean="0"/>
              <a:t>развитии дошкольника».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633425"/>
      </p:ext>
    </p:extLst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артинки для слайда\melkie-kapli-rosa-fon-voda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0" y="24723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5398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Центр экспериментирования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90872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9992656"/>
      </p:ext>
    </p:extLst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714</TotalTime>
  <Words>712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«Волшебница – Вода»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Волшебная лаборатория воды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2017-11-30T09:21:53Z</dcterms:created>
  <dcterms:modified xsi:type="dcterms:W3CDTF">2019-10-19T19:47:54Z</dcterms:modified>
</cp:coreProperties>
</file>