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74" r:id="rId14"/>
    <p:sldId id="273" r:id="rId15"/>
    <p:sldId id="272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алют, победа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80692" y="0"/>
            <a:ext cx="5148064" cy="302433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«ДЕНЬ ПОБЕДЫ»</a:t>
            </a:r>
            <a:endParaRPr lang="ru-RU" sz="6600" i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63788" y="5448372"/>
            <a:ext cx="3816424" cy="1409628"/>
          </a:xfrm>
        </p:spPr>
        <p:txBody>
          <a:bodyPr>
            <a:normAutofit fontScale="92500" lnSpcReduction="10000"/>
          </a:bodyPr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воспитатель МБДОУ д/с №448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г.Новосибирска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Ладанова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 И.</a:t>
            </a:r>
            <a:endParaRPr lang="ru-RU" sz="2400" dirty="0">
              <a:solidFill>
                <a:srgbClr val="FFFF00"/>
              </a:solidFill>
              <a:latin typeface="Trebuchet MS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64288" y="6021288"/>
            <a:ext cx="1115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0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12">
        <p:fade/>
      </p:transition>
    </mc:Choice>
    <mc:Fallback>
      <p:transition spd="med" advTm="6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00" y="408320"/>
            <a:ext cx="7197799" cy="60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71">
        <p:fade/>
      </p:transition>
    </mc:Choice>
    <mc:Fallback>
      <p:transition spd="med" advTm="4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4" y="586807"/>
            <a:ext cx="8231632" cy="568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25">
        <p:fade/>
      </p:transition>
    </mc:Choice>
    <mc:Fallback>
      <p:transition spd="med" advTm="58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9" y="548680"/>
            <a:ext cx="830308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73">
        <p:fade/>
      </p:transition>
    </mc:Choice>
    <mc:Fallback>
      <p:transition spd="med" advTm="62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62" y="448616"/>
            <a:ext cx="7965876" cy="59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84">
        <p:fade/>
      </p:transition>
    </mc:Choice>
    <mc:Fallback>
      <p:transition spd="med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3" y="641426"/>
            <a:ext cx="8167414" cy="55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57">
        <p:fade/>
      </p:transition>
    </mc:Choice>
    <mc:Fallback>
      <p:transition spd="med" advTm="58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1" y="526625"/>
            <a:ext cx="8371557" cy="5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20">
        <p:fade/>
      </p:transition>
    </mc:Choice>
    <mc:Fallback>
      <p:transition spd="med" advTm="65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9" y="374933"/>
            <a:ext cx="7787010" cy="61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53">
        <p:fade/>
      </p:transition>
    </mc:Choice>
    <mc:Fallback>
      <p:transition spd="med" advTm="59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1026" name="Picture 2" descr="https://cdn.culture.ru/images/98da2f6e-1ec9-596b-b495-d26453e374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3" y="456425"/>
            <a:ext cx="7788833" cy="594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1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86">
        <p:fade/>
      </p:transition>
    </mc:Choice>
    <mc:Fallback>
      <p:transition spd="med" advTm="74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9" y="0"/>
            <a:ext cx="91155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Отчётная презентация младшей группы «Белоснежка», посвящённая празднику «9 МАЯ»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344816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у детей о празднике «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вызывать чувства 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гордости за свою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страну,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приобщать к традициям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праздника</a:t>
            </a:r>
            <a:r>
              <a:rPr lang="ru-RU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5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430">
        <p:fade/>
      </p:transition>
    </mc:Choice>
    <mc:Fallback>
      <p:transition spd="med" advTm="54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370">
        <p:fade/>
      </p:transition>
    </mc:Choice>
    <mc:Fallback>
      <p:transition spd="med" advTm="53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38" y="393154"/>
            <a:ext cx="694132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06">
        <p:fade/>
      </p:transition>
    </mc:Choice>
    <mc:Fallback>
      <p:transition spd="med" advTm="56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0668"/>
            <a:ext cx="7560839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29">
        <p:fade/>
      </p:transition>
    </mc:Choice>
    <mc:Fallback>
      <p:transition spd="med" advTm="59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4" y="371784"/>
            <a:ext cx="7714692" cy="61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52">
        <p:fade/>
      </p:transition>
    </mc:Choice>
    <mc:Fallback>
      <p:transition spd="med" advTm="57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8" y="440172"/>
            <a:ext cx="7104024" cy="59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75">
        <p:fade/>
      </p:transition>
    </mc:Choice>
    <mc:Fallback>
      <p:transition spd="med" advTm="64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35" y="427241"/>
            <a:ext cx="7565929" cy="60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31">
        <p:fade/>
      </p:transition>
    </mc:Choice>
    <mc:Fallback>
      <p:transition spd="med" advTm="64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" y="0"/>
            <a:ext cx="911551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9" y="445789"/>
            <a:ext cx="7561721" cy="59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62">
        <p:fade/>
      </p:transition>
    </mc:Choice>
    <mc:Fallback>
      <p:transition spd="med" advTm="62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</Words>
  <Application>Microsoft Office PowerPoint</Application>
  <PresentationFormat>Экран (4:3)</PresentationFormat>
  <Paragraphs>5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«ДЕНЬ ПОБЕДЫ»</vt:lpstr>
      <vt:lpstr>Отчётная презентация младшей группы «Белоснежка», посвящённая празднику «9 МАЯ»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10</cp:revision>
  <dcterms:created xsi:type="dcterms:W3CDTF">2023-05-14T04:43:27Z</dcterms:created>
  <dcterms:modified xsi:type="dcterms:W3CDTF">2023-05-14T05:58:02Z</dcterms:modified>
</cp:coreProperties>
</file>