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8" r:id="rId6"/>
    <p:sldId id="258" r:id="rId7"/>
    <p:sldId id="261" r:id="rId8"/>
    <p:sldId id="269" r:id="rId9"/>
    <p:sldId id="270" r:id="rId10"/>
    <p:sldId id="262" r:id="rId11"/>
    <p:sldId id="276" r:id="rId12"/>
    <p:sldId id="275" r:id="rId13"/>
    <p:sldId id="274" r:id="rId14"/>
    <p:sldId id="271" r:id="rId15"/>
    <p:sldId id="277" r:id="rId16"/>
    <p:sldId id="278" r:id="rId17"/>
    <p:sldId id="263" r:id="rId18"/>
    <p:sldId id="279" r:id="rId19"/>
    <p:sldId id="266" r:id="rId20"/>
    <p:sldId id="280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9" y="0"/>
            <a:ext cx="9143619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2983" y="189221"/>
            <a:ext cx="5974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ТЕАТРАЛИЗОВАННАЯ ДЕЯТЕЛЬНОСТЬ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 В детском саду.</a:t>
            </a:r>
            <a:endParaRPr lang="ru-RU" sz="1600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30" name="Picture 6" descr="https://im1-tub-ru.yandex.net/i?id=caf40e735b51ab1cfbf43465b768a38b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88" y="1340768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9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" y="2425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belkukla.by/wp-content/uploads/bibab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075" y="5301208"/>
            <a:ext cx="8302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Кукольный театр –особая  игровая форма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 взаимодействия ребенка и взрослого.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Кукла выступает между ними как посредник, которому ребенок доверяет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0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9" y="0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476672"/>
            <a:ext cx="3601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ea typeface="+mj-ea"/>
                <a:cs typeface="+mj-cs"/>
              </a:rPr>
              <a:t>Театр игрушек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Администратор\Desktop\сказка\DSCN16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484784"/>
            <a:ext cx="3672408" cy="2880320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Новая папка\DSCN18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645024"/>
            <a:ext cx="3744416" cy="3015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66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одержимое 4" descr="DSCN169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357166"/>
            <a:ext cx="3357586" cy="2518190"/>
          </a:xfrm>
          <a:prstGeom prst="rect">
            <a:avLst/>
          </a:prstGeom>
        </p:spPr>
      </p:pic>
      <p:pic>
        <p:nvPicPr>
          <p:cNvPr id="4" name="Picture 2" descr="C:\Users\Администратор\Desktop\Новая папка\DSCN18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500438"/>
            <a:ext cx="3619524" cy="2714643"/>
          </a:xfrm>
          <a:prstGeom prst="rect">
            <a:avLst/>
          </a:prstGeom>
          <a:noFill/>
        </p:spPr>
      </p:pic>
      <p:pic>
        <p:nvPicPr>
          <p:cNvPr id="5" name="Picture 3" descr="C:\Users\Администратор\Desktop\Новая папка\DSCN18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3500438"/>
            <a:ext cx="3714776" cy="2786082"/>
          </a:xfrm>
          <a:prstGeom prst="rect">
            <a:avLst/>
          </a:prstGeom>
          <a:noFill/>
        </p:spPr>
      </p:pic>
      <p:pic>
        <p:nvPicPr>
          <p:cNvPr id="6" name="Содержимое 5" descr="DSCN169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53003" y="285728"/>
            <a:ext cx="3429024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9375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Администратор\Desktop\сказка\DSCN16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712" y="1905524"/>
            <a:ext cx="4896544" cy="3611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66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одержимое 7" descr="DSCN17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450640"/>
            <a:ext cx="3384376" cy="2538282"/>
          </a:xfrm>
          <a:prstGeom prst="rect">
            <a:avLst/>
          </a:prstGeom>
        </p:spPr>
      </p:pic>
      <p:pic>
        <p:nvPicPr>
          <p:cNvPr id="4" name="Picture 2" descr="C:\Users\Администратор\Desktop\сказка\DSCN17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825343"/>
            <a:ext cx="3384376" cy="2538282"/>
          </a:xfrm>
          <a:prstGeom prst="rect">
            <a:avLst/>
          </a:prstGeom>
          <a:noFill/>
        </p:spPr>
      </p:pic>
      <p:pic>
        <p:nvPicPr>
          <p:cNvPr id="5" name="Содержимое 6" descr="DSCN172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60032" y="450640"/>
            <a:ext cx="3384376" cy="2524742"/>
          </a:xfrm>
          <a:prstGeom prst="rect">
            <a:avLst/>
          </a:prstGeom>
        </p:spPr>
      </p:pic>
      <p:pic>
        <p:nvPicPr>
          <p:cNvPr id="6" name="Picture 3" descr="C:\Users\Администратор\Desktop\сказка\DSCN172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32040" y="3786477"/>
            <a:ext cx="3384376" cy="2577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56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764704"/>
            <a:ext cx="4487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ea typeface="+mj-ea"/>
                <a:cs typeface="+mj-cs"/>
              </a:rPr>
              <a:t>Театр на магнитах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4" descr="DSCN16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52507" y="2204864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одержимое 4" descr="DSCN17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548680"/>
            <a:ext cx="3090192" cy="2317644"/>
          </a:xfrm>
          <a:prstGeom prst="rect">
            <a:avLst/>
          </a:prstGeom>
        </p:spPr>
      </p:pic>
      <p:pic>
        <p:nvPicPr>
          <p:cNvPr id="4" name="Picture 2" descr="C:\Users\Администратор\Desktop\Новая папка (3)\DSCN12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4005064"/>
            <a:ext cx="3092276" cy="2370754"/>
          </a:xfrm>
          <a:prstGeom prst="rect">
            <a:avLst/>
          </a:prstGeom>
          <a:noFill/>
        </p:spPr>
      </p:pic>
      <p:pic>
        <p:nvPicPr>
          <p:cNvPr id="5" name="Содержимое 5" descr="DSCN173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92080" y="548680"/>
            <a:ext cx="3096344" cy="2322258"/>
          </a:xfrm>
          <a:prstGeom prst="rect">
            <a:avLst/>
          </a:prstGeom>
        </p:spPr>
      </p:pic>
      <p:pic>
        <p:nvPicPr>
          <p:cNvPr id="6" name="Содержимое 5" descr="DSCN123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92080" y="4005064"/>
            <a:ext cx="3096344" cy="23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" y="8982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fresh-shopping.ru/photos/informatsiya-dlya-detey-o-tenevom-teatre-5375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fresh-shopping.ru/photos/informatsiya-dlya-detey-o-tenevom-teatre-53757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fresh-shopping.ru/photos/informatsiya-dlya-detey-o-tenevom-teatre-53757-lar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fresh-shopping.ru/photos/informatsiya-dlya-detey-o-tenevom-teatre-53757-larg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fresh-shopping.ru/photos/informatsiya-dlya-detey-o-tenevom-teatre-53757-large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://www.newacropol.ru/pub/Filials/Ekaterinburg/%21NEWS/2009/12/Korrektsionnye_klassy/005z_DSC050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70485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0858" y="539105"/>
            <a:ext cx="171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Театр теней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6" y="-18000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16632"/>
            <a:ext cx="4274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Игра - драматизация</a:t>
            </a:r>
          </a:p>
        </p:txBody>
      </p:sp>
      <p:pic>
        <p:nvPicPr>
          <p:cNvPr id="4" name="Picture 2" descr="C:\Users\Администратор\Desktop\Новая папка\DSCN17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762963"/>
            <a:ext cx="3048021" cy="2428892"/>
          </a:xfrm>
          <a:prstGeom prst="rect">
            <a:avLst/>
          </a:prstGeom>
          <a:noFill/>
        </p:spPr>
      </p:pic>
      <p:pic>
        <p:nvPicPr>
          <p:cNvPr id="5" name="Содержимое 4" descr="DSCN176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2066" y="836712"/>
            <a:ext cx="3357586" cy="2462118"/>
          </a:xfrm>
          <a:prstGeom prst="rect">
            <a:avLst/>
          </a:prstGeom>
        </p:spPr>
      </p:pic>
      <p:pic>
        <p:nvPicPr>
          <p:cNvPr id="6" name="Picture 2" descr="C:\Users\Администратор\Desktop\сказка\DSCN176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6302" y="3778372"/>
            <a:ext cx="3143272" cy="2464612"/>
          </a:xfrm>
          <a:prstGeom prst="rect">
            <a:avLst/>
          </a:prstGeom>
          <a:noFill/>
        </p:spPr>
      </p:pic>
      <p:pic>
        <p:nvPicPr>
          <p:cNvPr id="7" name="Содержимое 5" descr="DSCN176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00628" y="3786190"/>
            <a:ext cx="3429024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5" y="-18000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maam.ru/upload/blogs/3f6985a6669c044fa0eead0831bc29d7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0" y="3438295"/>
            <a:ext cx="4514708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calldoctors.ru/photos/detskaya-kolyaska-dlya-dvoyni-chastnye-obyyavleniya-1133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calldoctors.ru/photos/detskaya-kolyaska-dlya-dvoyni-chastnye-obyyavleniya-11339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14" y="34525"/>
            <a:ext cx="4464000" cy="334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52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Посадил дед репку. Выросла репка большая-пребольшая. Стал дед репку из земли тащить: тянет-потянет, вытянуть не может.</a:t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Позвал дед бабку. Бабка за дедку, дедка за репку — тянут-потянут, вытянуть не могут.</a:t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Позвала бабка внучку. Внучка за бабку, бабка за дедку, дедка за репку — тянут-потянут, вытянуть не могут.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2493" y="338050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Кликнула внучка Жучку. Жучка за внучку, внучка за бабку, бабка за дедку, дедка за репку — тянут-потянут, вытянуть не могут.</a:t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Кликнула Жучка кошку. Кошка за Жучку, Жучка за внучку, внучка за бабку, бабка за дедку, дедка за репку — тянут-потянут, вытянуть не могут.</a:t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Позвала кошка мышку. Мышка за кошку, кошка за Жучку, Жучка за внучку, внучка за бабку, бабка за дедку, дедка за репку — тянут-потянут, вытащили репку!</a:t>
            </a:r>
          </a:p>
        </p:txBody>
      </p:sp>
    </p:spTree>
    <p:extLst>
      <p:ext uri="{BB962C8B-B14F-4D97-AF65-F5344CB8AC3E}">
        <p14:creationId xmlns:p14="http://schemas.microsoft.com/office/powerpoint/2010/main" val="7055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87" y="-54000"/>
            <a:ext cx="9191487" cy="6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7185" y="12820"/>
            <a:ext cx="5230278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Театрализованные игры.</a:t>
            </a:r>
          </a:p>
          <a:p>
            <a:pPr algn="ctr"/>
            <a:endParaRPr lang="ru-RU" sz="16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Настольный театр игрушек.</a:t>
            </a:r>
          </a:p>
          <a:p>
            <a:pPr marL="285750" indent="-285750" algn="ctr">
              <a:buFont typeface="Arial" charset="0"/>
              <a:buChar char="•"/>
            </a:pPr>
            <a:endParaRPr lang="ru-RU" sz="1600" dirty="0" smtClean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 * Настольный театр картинок</a:t>
            </a:r>
          </a:p>
          <a:p>
            <a:pPr algn="ctr"/>
            <a:endParaRPr lang="ru-RU" sz="1600" dirty="0" smtClean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Пальчиковый театр.</a:t>
            </a:r>
          </a:p>
          <a:p>
            <a:pPr marL="285750" indent="-285750" algn="ctr">
              <a:buFont typeface="Arial" charset="0"/>
              <a:buChar char="•"/>
            </a:pPr>
            <a:endParaRPr lang="ru-RU" sz="1600" dirty="0" smtClean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Театр би-ба-</a:t>
            </a:r>
            <a:r>
              <a:rPr lang="ru-RU" sz="1600" dirty="0" err="1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бо</a:t>
            </a:r>
            <a:r>
              <a:rPr lang="ru-RU" sz="1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</a:p>
          <a:p>
            <a:pPr marL="285750" indent="-285750" algn="ctr">
              <a:buFont typeface="Arial" charset="0"/>
              <a:buChar char="•"/>
            </a:pPr>
            <a:endParaRPr lang="ru-RU" sz="1600" dirty="0" smtClean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*    Теневой театр.</a:t>
            </a:r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  <p:pic>
        <p:nvPicPr>
          <p:cNvPr id="4100" name="Picture 4" descr="https://im1-tub-ru.yandex.net/i?id=79494ba53e870f073b5cdd9e29f8ef31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52387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01894"/>
            <a:ext cx="66516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Содержимое 4" descr="DSCN12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8527" y="1096804"/>
            <a:ext cx="3168352" cy="2323196"/>
          </a:xfrm>
          <a:prstGeom prst="rect">
            <a:avLst/>
          </a:prstGeom>
        </p:spPr>
      </p:pic>
      <p:pic>
        <p:nvPicPr>
          <p:cNvPr id="5" name="Содержимое 5" descr="DSCN12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07705" y="1049700"/>
            <a:ext cx="3240360" cy="2304256"/>
          </a:xfrm>
          <a:prstGeom prst="rect">
            <a:avLst/>
          </a:prstGeom>
        </p:spPr>
      </p:pic>
      <p:pic>
        <p:nvPicPr>
          <p:cNvPr id="6" name="Picture 2" descr="C:\Users\Администратор\Desktop\Новая папка (3)\DSCN121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1858" y="3936179"/>
            <a:ext cx="3221690" cy="2376264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Новая папка (3)\DSCN121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46363" y="3933056"/>
            <a:ext cx="330170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5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9917" y="5589240"/>
            <a:ext cx="6543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Спасибо за внимание!</a:t>
            </a:r>
            <a:endParaRPr lang="ru-RU" sz="2800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" name="Picture 2" descr="C:\Documents and Settings\Admin\Рабочий стол\фото\DSCN09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15604" y="818487"/>
            <a:ext cx="6143668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44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" y="8982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559722">
            <a:off x="5801368" y="1891152"/>
            <a:ext cx="2797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Пальчиковый театр.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124" name="Picture 4" descr="https://im2-tub-ru.yandex.net/i?id=f82b7d65fb7816de42f8f0793fc6a1ac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" y="0"/>
            <a:ext cx="5292000" cy="354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1-tub-ru.yandex.net/i?id=ef411c2ea2c8e93ce89397670692dc56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13" y="3545641"/>
            <a:ext cx="4972912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9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2" y="-71326"/>
            <a:ext cx="9525000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Рабочий стол\т.Аня\DSCN17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9504" y="4001841"/>
            <a:ext cx="4464496" cy="2780928"/>
          </a:xfrm>
          <a:prstGeom prst="rect">
            <a:avLst/>
          </a:prstGeom>
          <a:noFill/>
        </p:spPr>
      </p:pic>
      <p:pic>
        <p:nvPicPr>
          <p:cNvPr id="5" name="Содержимое 4" descr="DSCN167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0470" y="181582"/>
            <a:ext cx="4476782" cy="33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404664"/>
            <a:ext cx="648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Настольный театр «</a:t>
            </a:r>
            <a:r>
              <a:rPr lang="ru-RU" sz="3600" dirty="0" err="1">
                <a:solidFill>
                  <a:srgbClr val="C00000"/>
                </a:solidFill>
              </a:rPr>
              <a:t>Топотушки</a:t>
            </a:r>
            <a:r>
              <a:rPr lang="ru-RU" sz="3600" dirty="0">
                <a:solidFill>
                  <a:srgbClr val="C00000"/>
                </a:solidFill>
              </a:rPr>
              <a:t>» </a:t>
            </a:r>
          </a:p>
        </p:txBody>
      </p:sp>
      <p:pic>
        <p:nvPicPr>
          <p:cNvPr id="4" name="Содержимое 4" descr="DSCN16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69425" y="1572206"/>
            <a:ext cx="4896544" cy="37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4" descr="DSCN167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404664"/>
            <a:ext cx="3384376" cy="2538282"/>
          </a:xfrm>
          <a:prstGeom prst="rect">
            <a:avLst/>
          </a:prstGeom>
        </p:spPr>
      </p:pic>
      <p:pic>
        <p:nvPicPr>
          <p:cNvPr id="5" name="Содержимое 5" descr="DSCN168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40052" y="404664"/>
            <a:ext cx="3384376" cy="2610290"/>
          </a:xfrm>
          <a:prstGeom prst="rect">
            <a:avLst/>
          </a:prstGeom>
        </p:spPr>
      </p:pic>
      <p:pic>
        <p:nvPicPr>
          <p:cNvPr id="6" name="Picture 2" descr="C:\Users\Администратор\Desktop\сказка\DSCN168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3717032"/>
            <a:ext cx="3384376" cy="2448272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сказка\DSCN167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40052" y="3717033"/>
            <a:ext cx="3456384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36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5331" y="332656"/>
            <a:ext cx="3052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ea typeface="+mj-ea"/>
                <a:cs typeface="+mj-cs"/>
              </a:rPr>
              <a:t>Театр масок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N17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99792" y="1857364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одержимое 4" descr="DSCN16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476672"/>
            <a:ext cx="3168352" cy="2376264"/>
          </a:xfrm>
          <a:prstGeom prst="rect">
            <a:avLst/>
          </a:prstGeom>
        </p:spPr>
      </p:pic>
      <p:pic>
        <p:nvPicPr>
          <p:cNvPr id="4" name="Содержимое 5" descr="DSCN165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48064" y="548680"/>
            <a:ext cx="3201923" cy="2376264"/>
          </a:xfrm>
          <a:prstGeom prst="rect">
            <a:avLst/>
          </a:prstGeom>
        </p:spPr>
      </p:pic>
      <p:pic>
        <p:nvPicPr>
          <p:cNvPr id="5" name="Picture 2" descr="C:\Documents and Settings\Admin\Рабочий стол\foooooootos\DSCN13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3645024"/>
            <a:ext cx="3168352" cy="2392503"/>
          </a:xfrm>
          <a:prstGeom prst="rect">
            <a:avLst/>
          </a:prstGeom>
          <a:noFill/>
        </p:spPr>
      </p:pic>
      <p:pic>
        <p:nvPicPr>
          <p:cNvPr id="6" name="Содержимое 5" descr="DSCN110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48064" y="3717829"/>
            <a:ext cx="3096344" cy="231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8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" y="-18000"/>
            <a:ext cx="914361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3108"/>
            <a:ext cx="56515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Documents and Settings\Admin\Рабочий стол\т.Аня\DSCN17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1905525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5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116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13</cp:revision>
  <dcterms:created xsi:type="dcterms:W3CDTF">2017-03-16T06:08:52Z</dcterms:created>
  <dcterms:modified xsi:type="dcterms:W3CDTF">2017-08-05T14:34:02Z</dcterms:modified>
</cp:coreProperties>
</file>