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1" r:id="rId2"/>
    <p:sldId id="278" r:id="rId3"/>
    <p:sldId id="283" r:id="rId4"/>
    <p:sldId id="285" r:id="rId5"/>
    <p:sldId id="287" r:id="rId6"/>
    <p:sldId id="289" r:id="rId7"/>
    <p:sldId id="292" r:id="rId8"/>
    <p:sldId id="294" r:id="rId9"/>
    <p:sldId id="296" r:id="rId10"/>
    <p:sldId id="298" r:id="rId11"/>
    <p:sldId id="300" r:id="rId12"/>
    <p:sldId id="305" r:id="rId13"/>
    <p:sldId id="304" r:id="rId14"/>
    <p:sldId id="303" r:id="rId15"/>
    <p:sldId id="302" r:id="rId16"/>
    <p:sldId id="307" r:id="rId17"/>
    <p:sldId id="30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AD431-6474-494A-A40B-E5413BCBB718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C6613-F977-415F-8B97-B768499BD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C6613-F977-415F-8B97-B768499BD82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29_%D0%BD%D0%BE%D1%8F%D0%B1%D1%80%D1%8F" TargetMode="External"/><Relationship Id="rId13" Type="http://schemas.openxmlformats.org/officeDocument/2006/relationships/hyperlink" Target="http://ru.wikipedia.org/wiki/%D0%A0%D0%B0%D0%B7%D0%B2%D0%B5%D0%B4%D0%BA%D0%B0" TargetMode="External"/><Relationship Id="rId18" Type="http://schemas.openxmlformats.org/officeDocument/2006/relationships/image" Target="../media/image4.png"/><Relationship Id="rId3" Type="http://schemas.openxmlformats.org/officeDocument/2006/relationships/hyperlink" Target="http://ru.wikipedia.org/wiki/1923_%D0%B3%D0%BE%D0%B4" TargetMode="External"/><Relationship Id="rId7" Type="http://schemas.openxmlformats.org/officeDocument/2006/relationships/hyperlink" Target="http://ru.wikipedia.org/wiki/%D0%A1%D0%A1%D0%A1%D0%A0" TargetMode="External"/><Relationship Id="rId12" Type="http://schemas.openxmlformats.org/officeDocument/2006/relationships/hyperlink" Target="http://ru.wikipedia.org/wiki/%D0%A1%D0%BE%D1%8E%D0%B7_%D0%A1%D0%BE%D0%B2%D0%B5%D1%82%D1%81%D0%BA%D0%B8%D1%85_%D0%A1%D0%BE%D1%86%D0%B8%D0%B0%D0%BB%D0%B8%D1%81%D1%82%D0%B8%D1%87%D0%B5%D1%81%D0%BA%D0%B8%D1%85_%D0%A0%D0%B5%D1%81%D0%BF%D1%83%D0%B1%D0%BB%D0%B8%D0%BA" TargetMode="External"/><Relationship Id="rId17" Type="http://schemas.openxmlformats.org/officeDocument/2006/relationships/image" Target="../media/image3.jpeg"/><Relationship Id="rId2" Type="http://schemas.openxmlformats.org/officeDocument/2006/relationships/hyperlink" Target="http://ru.wikipedia.org/wiki/13_%D1%81%D0%B5%D0%BD%D1%82%D1%8F%D0%B1%D1%80%D1%8F" TargetMode="External"/><Relationship Id="rId16" Type="http://schemas.openxmlformats.org/officeDocument/2006/relationships/hyperlink" Target="http://ru.wikipedia.org/wiki/%D0%92%D0%B5%D0%BB%D0%B8%D0%BA%D0%B0%D1%8F_%D0%9E%D1%82%D0%B5%D1%87%D0%B5%D1%81%D1%82%D0%B2%D0%B5%D0%BD%D0%BD%D0%B0%D1%8F_%D0%B2%D0%BE%D0%B9%D0%BD%D0%B0" TargetMode="External"/><Relationship Id="rId20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0%D0%A1%D0%A4%D0%A1%D0%A0" TargetMode="External"/><Relationship Id="rId11" Type="http://schemas.openxmlformats.org/officeDocument/2006/relationships/hyperlink" Target="http://ru.wikipedia.org/wiki/%D0%9C%D0%BE%D1%81%D0%BA%D0%BE%D0%B2%D1%81%D0%BA%D0%B0%D1%8F_%D0%BE%D0%B1%D0%BB%D0%B0%D1%81%D1%82%D1%8C" TargetMode="External"/><Relationship Id="rId5" Type="http://schemas.openxmlformats.org/officeDocument/2006/relationships/hyperlink" Target="http://ru.wikipedia.org/wiki/%D0%A2%D0%B0%D0%BC%D0%B1%D0%BE%D0%B2%D1%81%D0%BA%D0%B0%D1%8F_%D0%BE%D0%B1%D0%BB%D0%B0%D1%81%D1%82%D1%8C" TargetMode="External"/><Relationship Id="rId15" Type="http://schemas.openxmlformats.org/officeDocument/2006/relationships/hyperlink" Target="http://ru.wikipedia.org/wiki/%D0%9A%D1%80%D0%B0%D1%81%D0%BD%D0%BE%D0%B0%D1%80%D0%BC%D0%B5%D0%B5%D1%86" TargetMode="External"/><Relationship Id="rId10" Type="http://schemas.openxmlformats.org/officeDocument/2006/relationships/hyperlink" Target="http://ru.wikipedia.org/wiki/%D0%9F%D0%B5%D1%82%D1%80%D0%B8%D1%89%D0%B5%D0%B2%D0%BE_(%D0%A0%D1%83%D0%B7%D1%81%D0%BA%D0%B8%D0%B9_%D1%80%D0%B0%D0%B9%D0%BE%D0%BD_%D0%9C%D0%BE%D1%81%D0%BA%D0%BE%D0%B2%D1%81%D0%BA%D0%BE%D0%B9_%D0%BE%D0%B1%D0%BB%D0%B0%D1%81%D1%82%D0%B8)" TargetMode="External"/><Relationship Id="rId19" Type="http://schemas.openxmlformats.org/officeDocument/2006/relationships/image" Target="../media/image2.jpeg"/><Relationship Id="rId4" Type="http://schemas.openxmlformats.org/officeDocument/2006/relationships/hyperlink" Target="http://ru.wikipedia.org/wiki/%D0%9E%D1%81%D0%B8%D0%BD%D0%BE-%D0%93%D0%B0%D0%B9" TargetMode="External"/><Relationship Id="rId9" Type="http://schemas.openxmlformats.org/officeDocument/2006/relationships/hyperlink" Target="http://ru.wikipedia.org/wiki/1941_%D0%B3%D0%BE%D0%B4" TargetMode="External"/><Relationship Id="rId14" Type="http://schemas.openxmlformats.org/officeDocument/2006/relationships/hyperlink" Target="http://ru.wikipedia.org/wiki/194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15816" y="5949280"/>
            <a:ext cx="5328592" cy="43271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60648"/>
            <a:ext cx="4111960" cy="46166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Памяти народной героини 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92697"/>
            <a:ext cx="8208912" cy="23698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ЗОЯ      КОСМОДЕМЬЯНСКАЯ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100 -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летию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 дня рождения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1923-1941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2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350332" cy="641596"/>
          </a:xfrm>
          <a:prstGeom prst="rect">
            <a:avLst/>
          </a:prstGeom>
          <a:noFill/>
        </p:spPr>
      </p:pic>
      <p:pic>
        <p:nvPicPr>
          <p:cNvPr id="10" name="Рисунок 9" descr="article_image-image-artic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348880"/>
            <a:ext cx="2615353" cy="3860971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6165304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Могила Зои Космодемьянской на Новодевичьем кладбище в Москве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68331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32656"/>
            <a:ext cx="7164288" cy="5751258"/>
          </a:xfrm>
          <a:prstGeom prst="rect">
            <a:avLst/>
          </a:prstGeom>
        </p:spPr>
      </p:pic>
      <p:pic>
        <p:nvPicPr>
          <p:cNvPr id="9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4664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8" name="Рисунок 7" descr="0_4b54d_75f8aa7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04664"/>
            <a:ext cx="3868270" cy="5688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0_4b54f_22a8f890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548680"/>
            <a:ext cx="3583518" cy="5269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3491880" y="6165304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Ивановская область.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04664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5805264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Памятник Зое Космодемьянской на станции Партизанская московского метрополитена.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450px-Zoya_Kosmodemyanskaya_(Partizanskaya_station,_Moscow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04664"/>
            <a:ext cx="4032448" cy="5376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4664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11" name="Рисунок 10" descr="kosmodelyanskaya-pamyatnik-drezden_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476672"/>
            <a:ext cx="6984437" cy="523832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331640" y="5805264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Обелиск в память Зои Космодемьянской перед 46 средней школой в г. Дрездене (Германия)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76672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5733256"/>
            <a:ext cx="8280400" cy="576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7" name="Рисунок 6" descr="в Парке Победы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32656"/>
            <a:ext cx="3923176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899592" y="5733256"/>
            <a:ext cx="7956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Памятник Зое Космодемьянской в Московском парке Победы в Санкт –Петербурге ( Аллея Героев)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76672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7" name="Рисунок 6" descr="в тамбов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844824"/>
            <a:ext cx="5434387" cy="4262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411760" y="6021288"/>
            <a:ext cx="4912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Тамбов, памятник Зое Космодемьянской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76672"/>
            <a:ext cx="350332" cy="641596"/>
          </a:xfrm>
          <a:prstGeom prst="rect">
            <a:avLst/>
          </a:prstGeom>
          <a:noFill/>
        </p:spPr>
      </p:pic>
      <p:pic>
        <p:nvPicPr>
          <p:cNvPr id="8194" name="Picture 2" descr="http://russights.ru/img/tambov_pamyatnik_kosmodemyanskoy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3957" y="332656"/>
            <a:ext cx="4610043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4294967295"/>
          </p:nvPr>
        </p:nvSpPr>
        <p:spPr>
          <a:xfrm>
            <a:off x="1331640" y="332656"/>
            <a:ext cx="7200800" cy="61912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Нежный рот и высокие брови —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Восемнадцать девчоночьих лет.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 партизанских лесах Подмосковья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Никогда не исчезнет твой след.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 Олененок с большими глазами,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Смуглых щек полудетский овал...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Посылал командир на заданье —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Оказалось, в Бессмертье послал. 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Ты попалась гестаповцам в лапы,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 беспощадные клещи беды,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И палач раскаленную лампу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Подносил тебе вместо воды.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И тебя сапогами топтали: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—  Где другие бандиты, ответь!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Как зовут? Ты откуда?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—  Я — Таня...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—  Где другие?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—  Готовят вам смерть...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И по снегу ногами босыми,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Крепко сжав окровавленный рот,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Как на трон, партизанка России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На скрипящий взошла эшафот.             Юлия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Друнина</a:t>
            </a: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img4f9354e5383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548680"/>
            <a:ext cx="3657526" cy="47915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4664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808312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026" name="Picture 2" descr="https://avatars.mds.yandex.net/i?id=c23611c2f4893e67fdb0e8dd26199459dc731e08-9123151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284984"/>
            <a:ext cx="4048125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47248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ЗОЯ     КОСМОДЕМЬЯНСКАЯ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472608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Дата рождения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 tooltip="13 сентября"/>
              </a:rPr>
              <a:t>13 сентября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 tooltip="1923 год"/>
              </a:rPr>
              <a:t>1923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Место рождения село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 tooltip="Осино-Гай"/>
              </a:rPr>
              <a:t>Осино-Гай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 tooltip="Тамбовская область"/>
              </a:rPr>
              <a:t>Тамбовская область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 tooltip="РСФСР"/>
              </a:rPr>
              <a:t>РСФСР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 tooltip="СССР"/>
              </a:rPr>
              <a:t>СССР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Дата смерти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 tooltip="29 ноября"/>
              </a:rPr>
              <a:t>29 ноября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 tooltip="1941 год"/>
              </a:rPr>
              <a:t>1941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(18 лет)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Место смерти деревня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 tooltip="Петрищево (Рузский район Московской области)"/>
              </a:rPr>
              <a:t>Петрищево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1" tooltip="Московская область"/>
              </a:rPr>
              <a:t>Московская область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РСФСР, СССР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Принадлежность 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2" tooltip="Союз Советских Социалистических Республик"/>
              </a:rPr>
              <a:t>СССР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Род войск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3" tooltip="Разведка"/>
              </a:rPr>
              <a:t>разведка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Годы службы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4" tooltip="1941"/>
              </a:rPr>
              <a:t>1941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Звание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5" tooltip="Красноармеец"/>
              </a:rPr>
              <a:t>красноармеец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Сражения/войны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6" tooltip="Великая Отечественная война"/>
              </a:rPr>
              <a:t>Великая Отечественная война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Награды  «Золотая Звезда» Героя Советского Союза - посмертно, орден Ленина - посмертно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Орден Ленина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788024" y="6021288"/>
            <a:ext cx="381000" cy="161925"/>
          </a:xfrm>
          <a:prstGeom prst="rect">
            <a:avLst/>
          </a:prstGeom>
          <a:noFill/>
        </p:spPr>
      </p:pic>
      <p:pic>
        <p:nvPicPr>
          <p:cNvPr id="6" name="Picture 1" descr="Flag of the Soviet Union.sv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211960" y="3645024"/>
            <a:ext cx="576062" cy="288031"/>
          </a:xfrm>
          <a:prstGeom prst="rect">
            <a:avLst/>
          </a:prstGeom>
          <a:noFill/>
        </p:spPr>
      </p:pic>
      <p:pic>
        <p:nvPicPr>
          <p:cNvPr id="7" name="Рисунок 6" descr="article_image-image-article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940152" y="1268760"/>
            <a:ext cx="2615353" cy="3860971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9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355976" y="5949280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24936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Памяти народной героини </a:t>
            </a:r>
            <a:b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27 января 1942 г. в газете «Правда» был опубликован очерк Петра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Лидова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«Таня».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Вечером его передали по Всесоюзному радио. Диктор Ольга Высоцкая, с трудом сдерживая слезы, рассказала потрясённой стране о юной девушке-партизанке, во время выполнения боевого задания попавшей в руки немцев, вынесшей нечеловеческие пытки, но не предавшей своих товарищей. Казнённой, но несломленной.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Специально созданная комиссия установила подлинное имя героини. Ею оказалась 18-летняя московская школьница Зоя Космодемьянская.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16 февраля 1942 г. Зое Анатольевне Космодемьянской посмертно было присвоено звание Героя Советского Союза.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D04C89122C8BE098CFD39E5297B80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3062288" cy="3897312"/>
          </a:xfrm>
          <a:ln>
            <a:solidFill>
              <a:srgbClr val="FF0000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3707904" y="404664"/>
            <a:ext cx="50760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 сентября 1941 г. немцы ринулись в наступление на Москву. Оборона советских войск была прорвана. 7 октября противнику удалось в районе Вязьмы окружить пять наших армий Западного и Резервного фронтов. Казалось, ворота на Москву открыты. 8 октября Сталин принял решение о минировании важнейших объектов Москвы – промышленных предприятий, мостов и др., которые предстояло взорвать, если немцы войдут в город.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3212976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второй половине октября в Москве отбирали лучших комсомольцев для работы в тылу врага.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3789040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начале ноября Зоя и ее товарищи получили первое задание – заминировать дороги в тылу противника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07904" y="4653137"/>
            <a:ext cx="51845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 (по другим сведениям – 20) ноября она направилась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деревню Петрищево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чтобы выполнить данный диверсионной группе приказ – «сжечь населенный пункт Петрищево».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Зоя была схвачена.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5373216"/>
            <a:ext cx="2541208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Фотография Зои для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комсомольского билета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4664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g209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84784"/>
            <a:ext cx="3762692" cy="4496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043608" y="404664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Рассказывает П.Я.Кулик (девичья фамилия Петрушина, 33 года):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3968" y="908720"/>
            <a:ext cx="44279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«Ее вели патрули – со связанными руками, в нижней рубашке, босиком и сверху нижней рубашки мужская нижняя рубашка. Мне они сказали: «Матка, поймали партизана».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Ее привели и посадили на скамейку, и она охнула. Губы у нее были черные-черные, испекшиеся и вздутое лицо на лбу. Она попросила пить у моего мужа. Мы спросили: «Можно?» Они сказали: «Нет», и один из них вместо воды поднял к подбородку горящую керосиновую лампу без стекла. Но затем разрешили ее попоить, и она выпила 4 стакана. Посидев полчаса, они ее потащили на улицу. Минут 20 таскали по улице босиком, потом опять привели. Так, босиком ее выводили с 10 часов ночи до 2 часов ночи – по улице, по снегу босиком».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48680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5733256"/>
            <a:ext cx="7668840" cy="7920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9" name="Рисунок 8" descr="x1-tan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60648"/>
            <a:ext cx="6345255" cy="496855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899592" y="5301208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«Товарищи, победа будет за нами. Немецкие солдаты, пока не поздно, сдавайтесь в плен». Офицер злобно заорал: «Русь!» – «Советский Союз непобедим и не будет побежден», – все это она говорила в момент, когда ее фотографировали...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04664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404665"/>
            <a:ext cx="7488832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 февраля 1942 г. Зое Анатольевне Космодемьянской посмертно  было присвоено звание Героя Советского Союза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70-l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268760"/>
            <a:ext cx="6696744" cy="445924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555776" y="5949280"/>
            <a:ext cx="41956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Место казни в деревне Петрищево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76672"/>
            <a:ext cx="350332" cy="64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32656"/>
            <a:ext cx="8280400" cy="604592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5517232"/>
            <a:ext cx="7560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Памятник на месте казни Зои Космодемьянской    в деревне Петрищево.    </a:t>
            </a:r>
            <a:r>
              <a:rPr lang="ru-RU" sz="2000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Мемориальный музей Зои Космодемьянской.</a:t>
            </a:r>
            <a:endParaRPr lang="ru-RU" sz="2000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32656"/>
            <a:ext cx="350332" cy="641596"/>
          </a:xfrm>
          <a:prstGeom prst="rect">
            <a:avLst/>
          </a:prstGeom>
          <a:noFill/>
        </p:spPr>
      </p:pic>
      <p:sp>
        <p:nvSpPr>
          <p:cNvPr id="15" name="Содержимое 14"/>
          <p:cNvSpPr>
            <a:spLocks noGrp="1"/>
          </p:cNvSpPr>
          <p:nvPr>
            <p:ph sz="half" idx="4294967295"/>
          </p:nvPr>
        </p:nvSpPr>
        <p:spPr>
          <a:xfrm>
            <a:off x="5508104" y="260648"/>
            <a:ext cx="3283024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Граждане,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стойте,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смотрите!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(Я живая, - голос мой звучит.)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Убивайте их, травите, жгите!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 умру, но правда победит!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Родина! -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Слова звучат, как будто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 вовсе не в последний раз.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Всех не перевешать,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много нас!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Миллионы нас!.. 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Маргарита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Алигер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  Отрывок из поэмы  «Зоя»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на ме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268760"/>
            <a:ext cx="4860650" cy="388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63600" y="928670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3600" y="3857628"/>
            <a:ext cx="8280400" cy="25209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6165304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Памятник на родине, в  селе Осино - Гай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http://izhig.ru/museum-izhmash/image/order-geroi-uss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350332" cy="641596"/>
          </a:xfrm>
          <a:prstGeom prst="rect">
            <a:avLst/>
          </a:prstGeom>
          <a:noFill/>
        </p:spPr>
      </p:pic>
      <p:pic>
        <p:nvPicPr>
          <p:cNvPr id="9218" name="Picture 2" descr="http://www.1941-1945-2010.ru/010111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32656"/>
            <a:ext cx="4312819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536</Words>
  <Application>Microsoft Office PowerPoint</Application>
  <PresentationFormat>Экран (4:3)</PresentationFormat>
  <Paragraphs>80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    ЗОЯ     КОСМОДЕМЬЯНСКАЯ  </vt:lpstr>
      <vt:lpstr>      Памяти народной героини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123</cp:lastModifiedBy>
  <cp:revision>18</cp:revision>
  <dcterms:modified xsi:type="dcterms:W3CDTF">2023-09-20T10:45:47Z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934771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