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1"/>
  </p:notesMasterIdLst>
  <p:sldIdLst>
    <p:sldId id="313" r:id="rId2"/>
    <p:sldId id="314" r:id="rId3"/>
    <p:sldId id="30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7" r:id="rId15"/>
    <p:sldId id="299" r:id="rId16"/>
    <p:sldId id="300" r:id="rId17"/>
    <p:sldId id="266" r:id="rId18"/>
    <p:sldId id="280" r:id="rId19"/>
    <p:sldId id="278" r:id="rId20"/>
    <p:sldId id="258" r:id="rId21"/>
    <p:sldId id="281" r:id="rId22"/>
    <p:sldId id="305" r:id="rId23"/>
    <p:sldId id="301" r:id="rId24"/>
    <p:sldId id="302" r:id="rId25"/>
    <p:sldId id="303" r:id="rId26"/>
    <p:sldId id="304" r:id="rId27"/>
    <p:sldId id="306" r:id="rId28"/>
    <p:sldId id="307" r:id="rId29"/>
    <p:sldId id="312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582" autoAdjust="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19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C47E0-AF88-4796-BE99-F14030A77D26}" type="datetimeFigureOut">
              <a:rPr lang="ru-RU" smtClean="0"/>
              <a:pPr/>
              <a:t>10.09.2017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EE79E-7F46-4FFB-928A-51E5D6BBD3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19200" y="47244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EE79E-7F46-4FFB-928A-51E5D6BBD38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zoom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9/10/2017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zoom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DyingMessage\Music\&#1053;&#1077;&#1080;&#1079;&#1074;&#1077;&#1089;&#1090;&#1085;&#1099;&#1081;%20&#1080;&#1089;&#1087;&#1086;&#1083;&#1085;&#1080;&#1090;&#1077;&#1083;&#1100;\&#1053;&#1077;&#1080;&#1079;&#1074;&#1077;&#1089;&#1090;&#1085;&#1099;&#1081;%20&#1072;&#1083;&#1100;&#1073;&#1086;&#1084;%20(28.10.2014%2022-29-31)\14%20&#1044;&#1086;&#1088;&#1086;&#1078;&#1082;&#1072;%2014.wm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chemeClr val="tx1"/>
                </a:solidFill>
              </a:rPr>
              <a:t>ХУДОЖНИКИ БЕЛОРЕЧЬЯ.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22376" y="6019800"/>
            <a:ext cx="7772400" cy="4572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Воспитатель Сафуанова Э.С. МДОБУ детский сад №3, </a:t>
            </a:r>
            <a:r>
              <a:rPr lang="ru-RU" sz="1600" dirty="0" err="1">
                <a:solidFill>
                  <a:schemeClr val="tx1"/>
                </a:solidFill>
              </a:rPr>
              <a:t>г.Белорецк</a:t>
            </a:r>
            <a:r>
              <a:rPr lang="ru-RU" sz="1600" dirty="0">
                <a:solidFill>
                  <a:schemeClr val="tx1"/>
                </a:solidFill>
              </a:rPr>
              <a:t>, РБ</a:t>
            </a:r>
          </a:p>
        </p:txBody>
      </p:sp>
    </p:spTree>
  </p:cSld>
  <p:clrMapOvr>
    <a:masterClrMapping/>
  </p:clrMapOvr>
  <p:transition spd="slow">
    <p:zoom/>
    <p:sndAc>
      <p:endSnd/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48200"/>
            <a:ext cx="8183880" cy="138895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Работы  хранятся в БГХМ им. М.В. Нестерова, Белорецкой картинной галерее и частных собраниях.</a:t>
            </a:r>
          </a:p>
        </p:txBody>
      </p:sp>
      <p:pic>
        <p:nvPicPr>
          <p:cNvPr id="5" name="Содержимое 4" descr="1969999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981200"/>
            <a:ext cx="3657600" cy="2304288"/>
          </a:xfrm>
        </p:spPr>
      </p:pic>
      <p:pic>
        <p:nvPicPr>
          <p:cNvPr id="6" name="Содержимое 5" descr="8564624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24400" y="1066800"/>
            <a:ext cx="3930650" cy="2319084"/>
          </a:xfrm>
        </p:spPr>
      </p:pic>
    </p:spTree>
  </p:cSld>
  <p:clrMapOvr>
    <a:masterClrMapping/>
  </p:clrMapOvr>
  <p:transition spd="slow" advTm="20140">
    <p:zoom/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1521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Казбан Петр Евдокимович </a:t>
            </a:r>
            <a:b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(1937-2002)</a:t>
            </a:r>
          </a:p>
        </p:txBody>
      </p:sp>
      <p:pic>
        <p:nvPicPr>
          <p:cNvPr id="5" name="Содержимое 4" descr="61123543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70502" y="530225"/>
            <a:ext cx="3019933" cy="4389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143000"/>
            <a:ext cx="3657600" cy="4419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ЖИВОПИСЕЦ, ПЕДАГОГ. </a:t>
            </a: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 Образование: </a:t>
            </a: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 Пензенское педагогическое училище им.Савицкого.</a:t>
            </a: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Участник городских выставок. Персональные выставки: 1999, 2001, 2002 г. Белорецк.</a:t>
            </a:r>
          </a:p>
        </p:txBody>
      </p:sp>
    </p:spTree>
  </p:cSld>
  <p:clrMapOvr>
    <a:masterClrMapping/>
  </p:clrMapOvr>
  <p:transition spd="slow" advTm="20373">
    <p:zoom/>
    <p:sndAc>
      <p:stSnd>
        <p:snd r:embed="rId3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62600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Отличник образования РСФСР. Заслуженный учитель РБ. Народный учитель, отличный художник города.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263599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533400"/>
            <a:ext cx="3886200" cy="3200400"/>
          </a:xfrm>
        </p:spPr>
      </p:pic>
      <p:pic>
        <p:nvPicPr>
          <p:cNvPr id="6" name="Содержимое 5" descr="98583563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95800" y="533400"/>
            <a:ext cx="4191000" cy="3200400"/>
          </a:xfrm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9718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405">
    <p:zoom/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914400"/>
            <a:ext cx="7696200" cy="4495800"/>
          </a:xfrm>
        </p:spPr>
        <p:txBody>
          <a:bodyPr>
            <a:normAutofit/>
          </a:bodyPr>
          <a:lstStyle/>
          <a:p>
            <a:endParaRPr lang="ru-RU" sz="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59013327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914400"/>
            <a:ext cx="3523501" cy="4572000"/>
          </a:xfrm>
        </p:spPr>
      </p:pic>
      <p:pic>
        <p:nvPicPr>
          <p:cNvPr id="6" name="Содержимое 5" descr="74450628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05400" y="914400"/>
            <a:ext cx="3352799" cy="4541838"/>
          </a:xfrm>
        </p:spPr>
      </p:pic>
    </p:spTree>
  </p:cSld>
  <p:clrMapOvr>
    <a:masterClrMapping/>
  </p:clrMapOvr>
  <p:transition spd="slow" advTm="20343">
    <p:zoom/>
    <p:sndAc>
      <p:endSnd/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05400"/>
            <a:ext cx="818388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Отставнов Николай Иванович 1948 г.р.</a:t>
            </a:r>
          </a:p>
        </p:txBody>
      </p:sp>
      <p:pic>
        <p:nvPicPr>
          <p:cNvPr id="5" name="Содержимое 4" descr="29366080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30997" y="530225"/>
            <a:ext cx="3098943" cy="4389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524000"/>
            <a:ext cx="3657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ЖИВОПИСЕЦ, ПИСАТЕЛЬ, ПОЭТ </a:t>
            </a: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Образование: </a:t>
            </a: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   Нижне-Тагильский Государственный университет. </a:t>
            </a: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Участник городских выставок</a:t>
            </a:r>
          </a:p>
        </p:txBody>
      </p:sp>
    </p:spTree>
  </p:cSld>
  <p:clrMapOvr>
    <a:masterClrMapping/>
  </p:clrMapOvr>
  <p:transition spd="slow" advTm="20436">
    <p:zoom/>
    <p:sndAc>
      <p:stSnd>
        <p:snd r:embed="rId3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00600"/>
            <a:ext cx="8183880" cy="123444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Отчий край, влюблен в твои просторы.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Вижу: облаков плывут стада,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 поля, то синей цепью горы,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 селения, то города.</a:t>
            </a:r>
          </a:p>
        </p:txBody>
      </p:sp>
      <p:pic>
        <p:nvPicPr>
          <p:cNvPr id="4" name="Содержимое 3" descr="6032193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609600"/>
            <a:ext cx="7239000" cy="4114800"/>
          </a:xfrm>
        </p:spPr>
      </p:pic>
    </p:spTree>
  </p:cSld>
  <p:clrMapOvr>
    <a:masterClrMapping/>
  </p:clrMapOvr>
  <p:transition spd="slow" advTm="20468">
    <p:zoom/>
    <p:sndAc>
      <p:endSnd/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5181600"/>
          </a:xfrm>
        </p:spPr>
        <p:txBody>
          <a:bodyPr>
            <a:normAutofit/>
          </a:bodyPr>
          <a:lstStyle/>
          <a:p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2521100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3505200"/>
            <a:ext cx="3657600" cy="2362199"/>
          </a:xfrm>
        </p:spPr>
      </p:pic>
      <p:pic>
        <p:nvPicPr>
          <p:cNvPr id="6" name="Содержимое 5" descr="74756598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3930650" cy="2438400"/>
          </a:xfrm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334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533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187">
    <p:zoom/>
    <p:sndAc>
      <p:endSnd/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Рашит Саиткиреевич Хаблетдинов</a:t>
            </a:r>
          </a:p>
        </p:txBody>
      </p:sp>
      <p:pic>
        <p:nvPicPr>
          <p:cNvPr id="17" name="Содержимое 16" descr="82537357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91492" y="530225"/>
            <a:ext cx="3177953" cy="4389438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  Один из художников города Белорецка. Родился 11 марта 1957 в Башкортостане, в селе Тукан Белорецкого района.  Родители его были простыми рабочими на железнодорожных путях туканского рудника.                                                                                               Рашит Саиткиреевич любил  рисовать с детства. Поначалу  он рисовал для себя и оформлял стенгазеты для  школы. Окончив школу, он поступает в Башкирский государственный педагогический университет имени М. Акмуллы в </a:t>
            </a:r>
          </a:p>
          <a:p>
            <a:pPr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 г. Уфа на художественно-графический факультет. Где обучается с 1997 по 1982 год.</a:t>
            </a:r>
          </a:p>
        </p:txBody>
      </p:sp>
    </p:spTree>
  </p:cSld>
  <p:clrMapOvr>
    <a:masterClrMapping/>
  </p:clrMapOvr>
  <p:transition spd="slow" advTm="20374">
    <p:zoom/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95800"/>
            <a:ext cx="8183880" cy="153924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Рашит Саиткиреевич работал во многих школах города. Сейчас Рашит Саиткиреевич преподает в Детской художественной школе, а так же занимается экологическим дизайном на станции Юных Натуралистов, сопровождает учеников в туристических походах, участвует в экологических акциях города.</a:t>
            </a:r>
          </a:p>
        </p:txBody>
      </p:sp>
      <p:pic>
        <p:nvPicPr>
          <p:cNvPr id="5" name="Содержимое 4" descr="image_image_3118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914400"/>
            <a:ext cx="6248400" cy="3581400"/>
          </a:xfrm>
        </p:spPr>
      </p:pic>
    </p:spTree>
  </p:cSld>
  <p:clrMapOvr>
    <a:masterClrMapping/>
  </p:clrMapOvr>
  <p:transition spd="slow" advTm="20171">
    <p:zoom/>
    <p:sndAc>
      <p:endSnd/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53000"/>
            <a:ext cx="8183880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Большую часть времени он проводит на работе. Рисует  в основном пейзажи, его очень вдохновляет окружающая природа. В творчестве всегда помогает яркое впечатление, способность увидеть красоту и необычность  окружающей жизни, желание запечатлеть чувства и переживания, состояние…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962400" cy="3505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3"/>
          </p:nvPr>
        </p:nvSpPr>
        <p:spPr>
          <a:xfrm>
            <a:off x="4800600" y="457200"/>
            <a:ext cx="3886200" cy="2209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58ecf003f06d7e0a5ad705da3bcc335d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4114800" cy="2286000"/>
          </a:xfrm>
        </p:spPr>
      </p:pic>
      <p:pic>
        <p:nvPicPr>
          <p:cNvPr id="13" name="Содержимое 12" descr="7137aca311d5d7d0e8373b53e8e5518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24400" y="457200"/>
            <a:ext cx="3962400" cy="2286000"/>
          </a:xfrm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19400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819400"/>
            <a:ext cx="396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171">
    <p:zoom/>
    <p:sndAc>
      <p:endSnd/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8000" dirty="0"/>
            </a:b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7848600" cy="99060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Такой красы нигде я не видала.... 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Жаль не художник... все б нарисовала!!!!! 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half" idx="3"/>
          </p:nvPr>
        </p:nvSpPr>
        <p:spPr>
          <a:xfrm flipH="1">
            <a:off x="381000" y="304800"/>
            <a:ext cx="8534398" cy="106680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БЕЛОРЕЦК</a:t>
            </a:r>
          </a:p>
        </p:txBody>
      </p:sp>
      <p:pic>
        <p:nvPicPr>
          <p:cNvPr id="21" name="Содержимое 20" descr="0_502ac_fd066cc_XXL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09600" y="1447800"/>
            <a:ext cx="5029200" cy="3505200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10200" y="1600200"/>
            <a:ext cx="297180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Наш маленький, маленький город. </a:t>
            </a:r>
          </a:p>
          <a:p>
            <a:pPr algn="ctr">
              <a:buNone/>
            </a:pP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      Алеет над речкой закат. 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И строгие синие горы. </a:t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Как будто на страже стоят</a:t>
            </a:r>
          </a:p>
        </p:txBody>
      </p:sp>
      <p:pic>
        <p:nvPicPr>
          <p:cNvPr id="12" name="14 Дорожка 1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4488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0280">
    <p:split orient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257800"/>
          </a:xfrm>
        </p:spPr>
        <p:txBody>
          <a:bodyPr>
            <a:noAutofit/>
          </a:bodyPr>
          <a:lstStyle/>
          <a:p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2544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607224" y="533400"/>
            <a:ext cx="3931920" cy="533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68b7df8b718f7b0bd7645654b1b42cb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1" y="533399"/>
            <a:ext cx="4038600" cy="2743201"/>
          </a:xfr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Содержимое 8" descr="68b7df8b718f7b0bd7645654b1b42c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533400"/>
            <a:ext cx="4038600" cy="2743201"/>
          </a:xfrm>
          <a:prstGeom prst="rect">
            <a:avLst/>
          </a:prstGeom>
        </p:spPr>
      </p:pic>
    </p:spTree>
  </p:cSld>
  <p:clrMapOvr>
    <a:masterClrMapping/>
  </p:clrMapOvr>
  <p:transition spd="slow" advTm="20030">
    <p:zoom/>
    <p:sndAc>
      <p:endSnd/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0"/>
            <a:ext cx="818388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Рашит Саиткиреевич считает, что тот, кто хочет стать художником, должен заниматься в художественной школе, после поступать в художественный университет, также ему необходимы такие качества как старательность и трудолюбие.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952b924b252674ba575f362b5d23a74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1391260"/>
            <a:ext cx="3932238" cy="2667368"/>
          </a:xfrm>
        </p:spPr>
      </p:pic>
      <p:pic>
        <p:nvPicPr>
          <p:cNvPr id="6" name="Содержимое 5" descr="13618bad8523fff15ccc38a7f8b5a1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  <p:transition spd="slow" advTm="20156">
    <p:zoom/>
    <p:sndAc>
      <p:endSnd/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3733800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МОЛОДЫЕ ХУДОЖНИКИ</a:t>
            </a:r>
          </a:p>
        </p:txBody>
      </p:sp>
    </p:spTree>
  </p:cSld>
  <p:clrMapOvr>
    <a:masterClrMapping/>
  </p:clrMapOvr>
  <p:transition spd="slow" advTm="6068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  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3100" dirty="0">
                <a:latin typeface="Arial" pitchFamily="34" charset="0"/>
                <a:cs typeface="Arial" pitchFamily="34" charset="0"/>
              </a:rPr>
              <a:t>                                                    </a:t>
            </a:r>
          </a:p>
        </p:txBody>
      </p:sp>
      <p:pic>
        <p:nvPicPr>
          <p:cNvPr id="7" name="Содержимое 6" descr="65842089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09600" y="2667000"/>
            <a:ext cx="3932237" cy="2595563"/>
          </a:xfrm>
        </p:spPr>
      </p:pic>
      <p:pic>
        <p:nvPicPr>
          <p:cNvPr id="8" name="Содержимое 7" descr="862499890 (1)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876800" y="533400"/>
            <a:ext cx="3657600" cy="2935288"/>
          </a:xfrm>
        </p:spPr>
      </p:pic>
      <p:sp>
        <p:nvSpPr>
          <p:cNvPr id="15" name="Прямоугольник 14"/>
          <p:cNvSpPr/>
          <p:nvPr/>
        </p:nvSpPr>
        <p:spPr>
          <a:xfrm>
            <a:off x="533400" y="5181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Оглоблин Артем Борисович </a:t>
            </a:r>
          </a:p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1980 г.р.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5800" y="609601"/>
            <a:ext cx="3886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ЖИВОПИСЕЦ.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Образование: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 Магнитогорский Государственный университет.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Участник городских выставок.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Персональные выставки: 2004, Белорецк.</a:t>
            </a:r>
            <a:endParaRPr lang="ru-RU" dirty="0"/>
          </a:p>
        </p:txBody>
      </p:sp>
    </p:spTree>
  </p:cSld>
  <p:clrMapOvr>
    <a:masterClrMapping/>
  </p:clrMapOvr>
  <p:transition spd="slow" advTm="20826">
    <p:wheel spokes="1"/>
    <p:sndAc>
      <p:stSnd>
        <p:snd r:embed="rId3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2438400" y="3124200"/>
            <a:ext cx="4191000" cy="2667000"/>
          </a:xfrm>
        </p:spPr>
        <p:txBody>
          <a:bodyPr>
            <a:normAutofit/>
          </a:bodyPr>
          <a:lstStyle/>
          <a:p>
            <a:pPr algn="ctr"/>
            <a:endParaRPr lang="ru-RU" sz="800" dirty="0"/>
          </a:p>
        </p:txBody>
      </p:sp>
      <p:pic>
        <p:nvPicPr>
          <p:cNvPr id="12" name="Содержимое 11" descr="6500103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3657600" cy="2709949"/>
          </a:xfrm>
        </p:spPr>
      </p:pic>
      <p:pic>
        <p:nvPicPr>
          <p:cNvPr id="11" name="Содержимое 10" descr="23730014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438400" y="3124200"/>
            <a:ext cx="4267200" cy="2743199"/>
          </a:xfrm>
        </p:spPr>
      </p:pic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3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545">
    <p:zoom/>
    <p:sndAc>
      <p:endSnd/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Полетавкина (Валавина) Ксения Петровна 1981 г.р.</a:t>
            </a:r>
          </a:p>
        </p:txBody>
      </p:sp>
      <p:pic>
        <p:nvPicPr>
          <p:cNvPr id="5" name="Содержимое 4" descr="96507327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014396" y="530225"/>
            <a:ext cx="2932145" cy="4389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990601"/>
            <a:ext cx="3276600" cy="3352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ГРАФИК (тушь, акварель, пастель), ПОЭТ, ПЕДАГОГ. </a:t>
            </a:r>
          </a:p>
          <a:p>
            <a:pPr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Образование: </a:t>
            </a:r>
          </a:p>
          <a:p>
            <a:pPr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Магнитогорский педагогический институт. </a:t>
            </a:r>
          </a:p>
          <a:p>
            <a:pPr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Участница городских, республиканских выставок с 2005 года. </a:t>
            </a:r>
          </a:p>
          <a:p>
            <a:pPr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Персональные выставки: Белорецк (2005, 2008)</a:t>
            </a:r>
          </a:p>
        </p:txBody>
      </p:sp>
    </p:spTree>
  </p:cSld>
  <p:clrMapOvr>
    <a:masterClrMapping/>
  </p:clrMapOvr>
  <p:transition spd="slow" advTm="20077">
    <p:wheel spokes="1"/>
    <p:sndAc>
      <p:stSnd>
        <p:snd r:embed="rId3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86000" y="3352800"/>
            <a:ext cx="4572000" cy="2438400"/>
          </a:xfrm>
        </p:spPr>
        <p:txBody>
          <a:bodyPr>
            <a:normAutofit/>
          </a:bodyPr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768523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533400"/>
            <a:ext cx="3932238" cy="2728973"/>
          </a:xfrm>
        </p:spPr>
      </p:pic>
      <p:pic>
        <p:nvPicPr>
          <p:cNvPr id="6" name="Содержимое 5" descr="73313427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533400"/>
            <a:ext cx="3930650" cy="2680703"/>
          </a:xfrm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3528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233">
    <p:zoom/>
    <p:sndAc>
      <p:endSnd/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53000"/>
            <a:ext cx="8183880" cy="1219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Тепляков Алексей Сергеевич </a:t>
            </a:r>
            <a:b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1983 г.р.</a:t>
            </a:r>
          </a:p>
        </p:txBody>
      </p:sp>
      <p:pic>
        <p:nvPicPr>
          <p:cNvPr id="5" name="Содержимое 4" descr="88138621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14697" y="530225"/>
            <a:ext cx="3131543" cy="4389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990601"/>
            <a:ext cx="3657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ЖИВОПИСЕЦ, ПЕДАГОГ. </a:t>
            </a: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 Образование: </a:t>
            </a: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   Магнитогорский Государственный университет. </a:t>
            </a:r>
          </a:p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Участник городских, республиканских, региональных выставок.</a:t>
            </a:r>
          </a:p>
        </p:txBody>
      </p:sp>
    </p:spTree>
  </p:cSld>
  <p:clrMapOvr>
    <a:masterClrMapping/>
  </p:clrMapOvr>
  <p:transition spd="slow" advTm="19391">
    <p:wheel spokes="1"/>
    <p:sndAc>
      <p:stSnd>
        <p:snd r:embed="rId3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62200" y="3429000"/>
            <a:ext cx="4495800" cy="2438400"/>
          </a:xfrm>
        </p:spPr>
        <p:txBody>
          <a:bodyPr>
            <a:normAutofit/>
          </a:bodyPr>
          <a:lstStyle/>
          <a:p>
            <a:pPr algn="ctr"/>
            <a:endParaRPr lang="ru-RU" sz="800" dirty="0"/>
          </a:p>
        </p:txBody>
      </p:sp>
      <p:pic>
        <p:nvPicPr>
          <p:cNvPr id="5" name="Содержимое 4" descr="63850075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3932238" cy="2819400"/>
          </a:xfrm>
        </p:spPr>
      </p:pic>
      <p:pic>
        <p:nvPicPr>
          <p:cNvPr id="6" name="Содержимое 5" descr="39021492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533400"/>
            <a:ext cx="3930650" cy="2830068"/>
          </a:xfrm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4290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0109">
    <p:zoom/>
    <p:sndAc>
      <p:endSnd/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4724400"/>
            <a:ext cx="818388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всех художниках Белоречья можно узнать в картинной галерее, а также  посмотреть их произведения. 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«Искусство есть одно из средств единения людей»</a:t>
            </a:r>
            <a:b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Л.Н.Толстой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gal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09601"/>
            <a:ext cx="8001000" cy="4267200"/>
          </a:xfrm>
        </p:spPr>
      </p:pic>
    </p:spTree>
  </p:cSld>
  <p:clrMapOvr>
    <a:masterClrMapping/>
  </p:clrMapOvr>
  <p:transition spd="slow" advTm="20483"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2672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ХУДОЖНИКИ БЕЛОРЕЦКА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105400"/>
            <a:ext cx="7467600" cy="1020763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sz="4000" dirty="0"/>
              <a:t>ПЕЙЗАЖИ</a:t>
            </a:r>
          </a:p>
        </p:txBody>
      </p:sp>
    </p:spTree>
  </p:cSld>
  <p:clrMapOvr>
    <a:masterClrMapping/>
  </p:clrMapOvr>
  <p:transition spd="slow" advTm="5507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152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Аверин Константин Семенович</a:t>
            </a:r>
            <a:br>
              <a:rPr lang="ru-RU" sz="3600" b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(1929-2006)</a:t>
            </a:r>
          </a:p>
        </p:txBody>
      </p:sp>
      <p:pic>
        <p:nvPicPr>
          <p:cNvPr id="5" name="Содержимое 4" descr="10088769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94925" y="530225"/>
            <a:ext cx="3371088" cy="4389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4495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      Образование: </a:t>
            </a:r>
          </a:p>
          <a:p>
            <a:pPr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      Пензенское художественно-   педагогическое училище им. Савицкого. </a:t>
            </a:r>
          </a:p>
          <a:p>
            <a:pPr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      ЖИВОПИСЕЦ, ГРАФИК (карандаш, цветной карандаш),</a:t>
            </a:r>
          </a:p>
          <a:p>
            <a:pPr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      ПЕДАГОГ. С 1961-1963 работал художником оформителем ДК «Металлург»,</a:t>
            </a:r>
          </a:p>
          <a:p>
            <a:pPr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      1963 -1980 год работал преподавателем школы №17. </a:t>
            </a:r>
          </a:p>
          <a:p>
            <a:pPr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     Персональные выставки:</a:t>
            </a:r>
          </a:p>
          <a:p>
            <a:pPr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      г. Белорецк (1999 апрель, ноябрь), 2007 (Белорецк). Участник городских выставок с 1967 года.</a:t>
            </a:r>
          </a:p>
        </p:txBody>
      </p:sp>
    </p:spTree>
  </p:cSld>
  <p:clrMapOvr>
    <a:masterClrMapping/>
  </p:clrMapOvr>
  <p:transition spd="slow" advTm="20140">
    <p:zoom/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Константина  Семеновича отличает смелая кисть мастера в сочетании с профессиональной техникой живописи. Работы художника хранятся в БГХМ им. М.В. Нестерова, Белорецкой картинной галерее, Белорецком  ист.- краеведческом музее и частных коллекциях.</a:t>
            </a:r>
          </a:p>
        </p:txBody>
      </p:sp>
      <p:pic>
        <p:nvPicPr>
          <p:cNvPr id="7" name="Содержимое 6" descr="11940588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609600"/>
            <a:ext cx="3546666" cy="4389438"/>
          </a:xfrm>
        </p:spPr>
      </p:pic>
      <p:pic>
        <p:nvPicPr>
          <p:cNvPr id="8" name="Содержимое 7" descr="16019676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9594" y="530225"/>
            <a:ext cx="3423762" cy="4389438"/>
          </a:xfrm>
        </p:spPr>
      </p:pic>
    </p:spTree>
  </p:cSld>
  <p:clrMapOvr>
    <a:masterClrMapping/>
  </p:clrMapOvr>
  <p:transition spd="slow" advTm="20358">
    <p:zoom/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Белорецк. Шанхай.</a:t>
            </a:r>
          </a:p>
        </p:txBody>
      </p:sp>
      <p:pic>
        <p:nvPicPr>
          <p:cNvPr id="10" name="Содержимое 9" descr="28890349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24694" y="530225"/>
            <a:ext cx="3511550" cy="4389438"/>
          </a:xfrm>
        </p:spPr>
      </p:pic>
      <p:pic>
        <p:nvPicPr>
          <p:cNvPr id="11" name="Содержимое 10" descr="52178793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39771" y="530225"/>
            <a:ext cx="3363407" cy="4389438"/>
          </a:xfrm>
        </p:spPr>
      </p:pic>
    </p:spTree>
  </p:cSld>
  <p:clrMapOvr>
    <a:masterClrMapping/>
  </p:clrMapOvr>
  <p:transition spd="slow" advTm="20217">
    <p:zoom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Берег пруда.</a:t>
            </a:r>
          </a:p>
        </p:txBody>
      </p:sp>
      <p:pic>
        <p:nvPicPr>
          <p:cNvPr id="5" name="Содержимое 4" descr="88057732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943640"/>
            <a:ext cx="3932238" cy="3562608"/>
          </a:xfrm>
        </p:spPr>
      </p:pic>
      <p:pic>
        <p:nvPicPr>
          <p:cNvPr id="6" name="Содержимое 5" descr="6752956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56150" y="1522165"/>
            <a:ext cx="3930650" cy="2405558"/>
          </a:xfrm>
        </p:spPr>
      </p:pic>
    </p:spTree>
  </p:cSld>
  <p:clrMapOvr>
    <a:masterClrMapping/>
  </p:clrMapOvr>
  <p:transition spd="slow" advTm="20108">
    <p:zoom/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1521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Федчун Василий Петрович</a:t>
            </a:r>
            <a:b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(1926-1986)</a:t>
            </a:r>
          </a:p>
        </p:txBody>
      </p:sp>
      <p:pic>
        <p:nvPicPr>
          <p:cNvPr id="5" name="Содержимое 4" descr="27174892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87103" y="530225"/>
            <a:ext cx="3186732" cy="43894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 ЖИВОПИСЕЦ, ГРАФИК, ИСКУССТВОВЕД, ПЕДАГОГ.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 Член общества "Знание". 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 Образование: Днепропетровское художественное училище; Саратовское художественное училище; Уральский государственный университет им.Горького.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 Участник городских, республиканских, зональных, всероссийских выставок. 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    Персональные выставки: Уфа (1970, 1981, 1989); Свердловск (1971); Белорецк (1998).</a:t>
            </a:r>
          </a:p>
        </p:txBody>
      </p:sp>
    </p:spTree>
  </p:cSld>
  <p:clrMapOvr>
    <a:masterClrMapping/>
  </p:clrMapOvr>
  <p:transition spd="slow" advTm="20249">
    <p:zoom/>
    <p:sndAc>
      <p:stSnd>
        <p:snd r:embed="rId3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Любимый жанр – лирический  пейзаж.</a:t>
            </a:r>
          </a:p>
        </p:txBody>
      </p:sp>
      <p:pic>
        <p:nvPicPr>
          <p:cNvPr id="10" name="Содержимое 9" descr="1684014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" y="1163845"/>
            <a:ext cx="3932238" cy="3122197"/>
          </a:xfrm>
        </p:spPr>
      </p:pic>
      <p:pic>
        <p:nvPicPr>
          <p:cNvPr id="11" name="Содержимое 10" descr="16993662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56150" y="1408176"/>
            <a:ext cx="3930650" cy="2633536"/>
          </a:xfrm>
        </p:spPr>
      </p:pic>
    </p:spTree>
  </p:cSld>
  <p:clrMapOvr>
    <a:masterClrMapping/>
  </p:clrMapOvr>
  <p:transition spd="slow" advTm="20499">
    <p:zoom/>
    <p:sndAc>
      <p:endSnd/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1352</TotalTime>
  <Words>607</Words>
  <Application>Microsoft Office PowerPoint</Application>
  <PresentationFormat>Экран (4:3)</PresentationFormat>
  <Paragraphs>95</Paragraphs>
  <Slides>29</Slides>
  <Notes>27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Verdana</vt:lpstr>
      <vt:lpstr>Wingdings 2</vt:lpstr>
      <vt:lpstr>Аспект</vt:lpstr>
      <vt:lpstr>ХУДОЖНИКИ БЕЛОРЕЧЬЯ.</vt:lpstr>
      <vt:lpstr>.  </vt:lpstr>
      <vt:lpstr>ХУДОЖНИКИ БЕЛОРЕЦКА</vt:lpstr>
      <vt:lpstr>Аверин Константин Семенович  (1929-2006)</vt:lpstr>
      <vt:lpstr>Константина  Семеновича отличает смелая кисть мастера в сочетании с профессиональной техникой живописи. Работы художника хранятся в БГХМ им. М.В. Нестерова, Белорецкой картинной галерее, Белорецком  ист.- краеведческом музее и частных коллекциях.</vt:lpstr>
      <vt:lpstr>Белорецк. Шанхай.</vt:lpstr>
      <vt:lpstr>Берег пруда.</vt:lpstr>
      <vt:lpstr>Федчун Василий Петрович  (1926-1986)</vt:lpstr>
      <vt:lpstr>Любимый жанр – лирический  пейзаж.</vt:lpstr>
      <vt:lpstr>Работы  хранятся в БГХМ им. М.В. Нестерова, Белорецкой картинной галерее и частных собраниях.</vt:lpstr>
      <vt:lpstr> Казбан Петр Евдокимович  (1937-2002)</vt:lpstr>
      <vt:lpstr>Отличник образования РСФСР. Заслуженный учитель РБ. Народный учитель, отличный художник города.</vt:lpstr>
      <vt:lpstr>Презентация PowerPoint</vt:lpstr>
      <vt:lpstr> Отставнов Николай Иванович 1948 г.р.</vt:lpstr>
      <vt:lpstr>Отчий край, влюблен в твои просторы. Вижу: облаков плывут стада, То поля, то синей цепью горы, То селения, то города.</vt:lpstr>
      <vt:lpstr>Презентация PowerPoint</vt:lpstr>
      <vt:lpstr>Рашит Саиткиреевич Хаблетдинов</vt:lpstr>
      <vt:lpstr> Рашит Саиткиреевич работал во многих школах города. Сейчас Рашит Саиткиреевич преподает в Детской художественной школе, а так же занимается экологическим дизайном на станции Юных Натуралистов, сопровождает учеников в туристических походах, участвует в экологических акциях города.</vt:lpstr>
      <vt:lpstr>  Большую часть времени он проводит на работе. Рисует  в основном пейзажи, его очень вдохновляет окружающая природа. В творчестве всегда помогает яркое впечатление, способность увидеть красоту и необычность  окружающей жизни, желание запечатлеть чувства и переживания, состояние…</vt:lpstr>
      <vt:lpstr>Презентация PowerPoint</vt:lpstr>
      <vt:lpstr>Рашит Саиткиреевич считает, что тот, кто хочет стать художником, должен заниматься в художественной школе, после поступать в художественный университет, также ему необходимы такие качества как старательность и трудолюбие. </vt:lpstr>
      <vt:lpstr>МОЛОДЫЕ ХУДОЖНИКИ</vt:lpstr>
      <vt:lpstr>                                                              </vt:lpstr>
      <vt:lpstr>Презентация PowerPoint</vt:lpstr>
      <vt:lpstr>Полетавкина (Валавина) Ксения Петровна 1981 г.р.</vt:lpstr>
      <vt:lpstr>Презентация PowerPoint</vt:lpstr>
      <vt:lpstr>Тепляков Алексей Сергеевич  1983 г.р.</vt:lpstr>
      <vt:lpstr>Презентация PowerPoint</vt:lpstr>
      <vt:lpstr>О всех художниках Белоречья можно узнать в картинной галерее, а также  посмотреть их произведения.   «Искусство есть одно из средств единения людей»  Л.Н.Толстой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DyingMessage</dc:creator>
  <cp:lastModifiedBy>Администратор</cp:lastModifiedBy>
  <cp:revision>141</cp:revision>
  <dcterms:created xsi:type="dcterms:W3CDTF">2014-11-18T17:36:27Z</dcterms:created>
  <dcterms:modified xsi:type="dcterms:W3CDTF">2017-09-10T15:18:13Z</dcterms:modified>
</cp:coreProperties>
</file>