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81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3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20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00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84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86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19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13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E50BC-68DB-4D3C-8942-2236AF3BC91E}" type="datetimeFigureOut">
              <a:rPr lang="ru-RU" smtClean="0"/>
              <a:t>03.01.2024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29FF-4902-4C4D-AE75-F3EFC8AC1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70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31dcc7ed881a137f23abc70f01268a3cca092855-823295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51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i?id=d1367c5fca40a676427e5a472ec29241edba83c0-4778614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91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avatars.mds.yandex.net/i?id=5770af9b33ea78a3ddbe67eecb4f7f55fe774c3c-837384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62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i?id=c965b89fb3e66f7821312168a0c6c954-569396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62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avatars.mds.yandex.net/i?id=b3f4e3db4768e50f97a6d3be84b57167-4507542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avatars.mds.yandex.net/i?id=72655d3d882437e617ce638269aca0dd64012d9f-1077876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75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fs.znanio.ru/d5af0e/7c/06/74e9f48a93d45b599dceae3f78337f9a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789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2</cp:revision>
  <dcterms:created xsi:type="dcterms:W3CDTF">2024-01-03T15:06:41Z</dcterms:created>
  <dcterms:modified xsi:type="dcterms:W3CDTF">2024-01-03T15:17:06Z</dcterms:modified>
</cp:coreProperties>
</file>