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AB6B225-17D5-424B-BC79-B014B736FFCB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C14379-7B3E-4846-9D06-242A89ED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B225-17D5-424B-BC79-B014B736FFCB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4379-7B3E-4846-9D06-242A89ED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AB6B225-17D5-424B-BC79-B014B736FFCB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EC14379-7B3E-4846-9D06-242A89ED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B225-17D5-424B-BC79-B014B736FFCB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C14379-7B3E-4846-9D06-242A89EDDB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B225-17D5-424B-BC79-B014B736FFCB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EC14379-7B3E-4846-9D06-242A89EDDB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B6B225-17D5-424B-BC79-B014B736FFCB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EC14379-7B3E-4846-9D06-242A89EDDB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B6B225-17D5-424B-BC79-B014B736FFCB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EC14379-7B3E-4846-9D06-242A89EDDB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B225-17D5-424B-BC79-B014B736FFCB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C14379-7B3E-4846-9D06-242A89ED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B225-17D5-424B-BC79-B014B736FFCB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C14379-7B3E-4846-9D06-242A89ED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B225-17D5-424B-BC79-B014B736FFCB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C14379-7B3E-4846-9D06-242A89EDDB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AB6B225-17D5-424B-BC79-B014B736FFCB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EC14379-7B3E-4846-9D06-242A89EDDB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B6B225-17D5-424B-BC79-B014B736FFCB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C14379-7B3E-4846-9D06-242A89ED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Города Золотого кольца России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3 класс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47664" y="3284984"/>
            <a:ext cx="67056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Шагина Светлана Владимировна,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 начальных классов  высшей квалификационной категории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МБОУ СОШ №11,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г. Вичуга Ивановская область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5134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сравнении с остальными городами Золотого кольца, Иваново относительно молодой – он был основан в 1871 году на берегу реки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Уводь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Произошло это через слияние Вознесенского посада и села Иваново, поэтому до 1932 года город назывался Иваново-Вознесенск, а в народе его частенько называют Городом невест, Ситцевым краем и Русским Манчестером.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Своей известностью город обязан в первую очередь развитой промышленности. Ивановский текстиль был популярен еще со времен существования одноименного села.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Сейчас Иваново привлекает множество туристов своей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нетипичностью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Золотого кольца. В силу "молодости" здесь нет древнерусских памятников, зато присутствует фабричная архитектура и авангард начала XX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044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476672"/>
            <a:ext cx="1698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Суздаль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Суздаль считается одним из величайших городов Золотого кольца. Он был основан предположительно в X веке, а первое его упоминание датируется 1024 годом. Был столицей Ростово-Суздальского княжества, а сейчас входит во Владимирскую область. Город стоит на обмелевшей реке Каменке, в которой образовалось несколько живописных полуостровов. На одном из них располагается кремль. Несмотря на то, что Суздаль – это небольшой город, в нем пять монастырей и несколько отдельно стоящих храмов, а всего памятников архитектуры здесь более 200.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Одним из самых значимых мест в городе является Музей деревянного зодчества. Он располагается под открытым небом и был создан в 1960-х гг. Сюда были перевезены и отреставрированы несколько десятков построек XVIII–XIX вв., а в некоторых жилых домах воссозданы условия быта соответствующего времени. Относительно небольшая площадь Суздаля и плотное расположение исторических памятников превратили его в город-заповедник, популярный среди российских и зарубежных туристов.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988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84168" y="764704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Первое упоминание о городе датируются 990 годом, основал его князь Владимир Красно Солнышко, который двумя годами ранее, в 988 году, крестил Русь. Город активно развивался благодаря стараниям Владимира Мономаха и Юрия Долгорукого, последний даже имел здесь резиденцию.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Владимира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разорён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когда на Русь пришли татары. Город ослабел, но продолжал оставаться торговым центром и важным стратегическим пунктом. Сейчас город остается важным туристическим объектом со множеством памятников истории и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798" t="8861" r="11593" b="3797"/>
          <a:stretch>
            <a:fillRect/>
          </a:stretch>
        </p:blipFill>
        <p:spPr bwMode="auto">
          <a:xfrm>
            <a:off x="395536" y="188640"/>
            <a:ext cx="82809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1196752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Золотого кольца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8138"/>
            <a:ext cx="79248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18" y="188640"/>
            <a:ext cx="876676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836712"/>
            <a:ext cx="2951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Сергиев Посад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48220" cy="595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4440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Переславль-Залесский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62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92080" y="548680"/>
            <a:ext cx="3164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Ростов Великий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60175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28184" y="836712"/>
            <a:ext cx="2195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Ярославль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0"/>
            <a:ext cx="890664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1963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Кострома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0"/>
            <a:ext cx="879840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96136" y="476672"/>
            <a:ext cx="178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Иваново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</TotalTime>
  <Words>381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Города Золотого кольца России  3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Золотого кольца России  3 класс</dc:title>
  <dc:creator>Светлана</dc:creator>
  <cp:lastModifiedBy>Светлана</cp:lastModifiedBy>
  <cp:revision>8</cp:revision>
  <dcterms:created xsi:type="dcterms:W3CDTF">2024-01-03T12:44:08Z</dcterms:created>
  <dcterms:modified xsi:type="dcterms:W3CDTF">2024-01-05T06:54:29Z</dcterms:modified>
</cp:coreProperties>
</file>