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D3A47-2306-437B-9CE6-51ADB253A642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34E0E-4608-4C4F-826F-D4EEFB1A58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1FDB2-6421-411A-91DB-BF6D672E2EE0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2246-973E-44CE-A9F4-E8EE976F07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63.jpeg"/><Relationship Id="rId7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64.png"/><Relationship Id="rId9" Type="http://schemas.openxmlformats.org/officeDocument/2006/relationships/image" Target="../media/image7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9.jpeg"/><Relationship Id="rId7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90.jpeg"/><Relationship Id="rId4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18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8.pn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47.pn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8.pn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3.jpeg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663866570_57-phonoteka-org-p-detskii-fon-teatr-krasivo-6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6FFD2"/>
              </a:clrFrom>
              <a:clrTo>
                <a:srgbClr val="D6FFD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85728"/>
            <a:ext cx="8286808" cy="5500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471488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643446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457200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57200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4643446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478632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4786322"/>
            <a:ext cx="518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464344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00694" y="4572008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92906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457200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4572008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464344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Рисунок 19" descr="imgonline-com-ua-Transparent-backgr-gfe1GLum7idaF8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57290" y="5786454"/>
            <a:ext cx="2357454" cy="717423"/>
          </a:xfrm>
          <a:prstGeom prst="rect">
            <a:avLst/>
          </a:prstGeom>
        </p:spPr>
      </p:pic>
      <p:pic>
        <p:nvPicPr>
          <p:cNvPr id="21" name="Рисунок 20" descr="imgonline-com-ua-Transparent-backgr-gfe1GLum7idaF8B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5786454"/>
            <a:ext cx="2286016" cy="7174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00166" y="585789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hlinkClick r:id="rId6" action="ppaction://hlinksldjump"/>
              </a:rPr>
              <a:t>Аннотация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72066" y="5715016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hlinkClick r:id="rId7" action="ppaction://hlinksldjump"/>
              </a:rPr>
              <a:t>Играть</a:t>
            </a:r>
            <a:endParaRPr lang="ru-RU" sz="4400" b="1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рп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2973" y="2214554"/>
            <a:ext cx="6215106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Игра «Кто в домике живет?»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Посели в домик только тех животных, в названии которых есть звук «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online-com-ua-Transparent-backgr-qYpTH6RXDI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43042" y="3071810"/>
            <a:ext cx="1785926" cy="1785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70" y="342900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429520" y="5929330"/>
            <a:ext cx="1185292" cy="6137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1123936-indeika-klipart-24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3" y="1428736"/>
            <a:ext cx="1857388" cy="1961666"/>
          </a:xfrm>
          <a:prstGeom prst="rect">
            <a:avLst/>
          </a:prstGeom>
        </p:spPr>
      </p:pic>
      <p:pic>
        <p:nvPicPr>
          <p:cNvPr id="11" name="Рисунок 10" descr="1675597147_gas-kvas-com-p-zebra-zhivotnoe-risunok-23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1142984"/>
            <a:ext cx="1555018" cy="2428868"/>
          </a:xfrm>
          <a:prstGeom prst="rect">
            <a:avLst/>
          </a:prstGeom>
        </p:spPr>
      </p:pic>
      <p:pic>
        <p:nvPicPr>
          <p:cNvPr id="12" name="Рисунок 11" descr="1676532711_gas-kvas-com-p-detskii-risunok-sobaka-kartinki-21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3786190"/>
            <a:ext cx="1357322" cy="1884177"/>
          </a:xfrm>
          <a:prstGeom prst="rect">
            <a:avLst/>
          </a:prstGeom>
        </p:spPr>
      </p:pic>
      <p:pic>
        <p:nvPicPr>
          <p:cNvPr id="16" name="Рисунок 15" descr="1673496942_gas-kvas-com-p-detskii-risunok-lisichka-51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4000504"/>
            <a:ext cx="1785950" cy="2438715"/>
          </a:xfrm>
          <a:prstGeom prst="rect">
            <a:avLst/>
          </a:prstGeom>
        </p:spPr>
      </p:pic>
      <p:pic>
        <p:nvPicPr>
          <p:cNvPr id="18" name="Рисунок 17" descr="1669922056_34-indasil-club-p-izbushka-risunok-dlya-detei-pinterest-35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14412" y="5786454"/>
            <a:ext cx="6286544" cy="1294805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52821E-7 C -0.01268 0.00208 -0.03351 0.00417 -0.04618 0.01041 C -0.04809 0.01133 -0.04879 0.01527 -0.0507 0.01642 C -0.05348 0.01804 -0.05677 0.01781 -0.0599 0.0185 C -0.07848 0.03076 -0.05278 0.01457 -0.07379 0.02475 C -0.07709 0.02637 -0.07986 0.02891 -0.08299 0.03076 C -0.08594 0.03238 -0.08907 0.03354 -0.09219 0.03492 C -0.10226 0.04487 -0.11337 0.05134 -0.12309 0.06152 C -0.13334 0.07216 -0.14167 0.08372 -0.15382 0.0902 C -0.16337 0.10292 -0.17327 0.11425 -0.18299 0.1272 C -0.1849 0.12974 -0.18837 0.12951 -0.1908 0.13113 C -0.19653 0.13483 -0.20104 0.14246 -0.20608 0.14755 C -0.2099 0.15541 -0.21111 0.16235 -0.21528 0.17022 C -0.21736 0.18872 -0.22188 0.20491 -0.23073 0.21924 C -0.23611 0.26735 -0.23351 0.24677 -0.23837 0.28076 C -0.23993 0.3099 -0.23872 0.30597 -0.24757 0.32586 C -0.2507 0.34274 -0.24931 0.34413 -0.25834 0.3587 C -0.2599 0.36934 -0.26354 0.37512 -0.26615 0.38529 C -0.26684 0.38807 -0.26684 0.39108 -0.26771 0.39362 C -0.27153 0.40403 -0.27761 0.41166 -0.28143 0.4223 C -0.28299 0.43525 -0.28351 0.43872 -0.28924 0.44889 C -0.29098 0.47341 -0.28976 0.49862 -0.29375 0.52267 C -0.2941 0.52521 -0.29688 0.52544 -0.29844 0.52683 C -0.31163 0.51781 -0.29827 0.52984 -0.30608 0.50417 C -0.30677 0.50208 -0.31077 0.50208 -0.31077 0.50208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4921E-6 C 0.00278 -0.01457 0.00382 -0.01596 -0.00156 -0.037 C -0.00243 -0.0407 -0.00555 -0.04255 -0.00781 -0.0451 C -0.02031 -0.05897 -0.03333 -0.06915 -0.0493 -0.07377 C -0.05989 -0.08094 -0.06684 -0.0858 -0.07847 -0.08811 C -0.09288 -0.10083 -0.11667 -0.09945 -0.13385 -0.10268 C -0.14878 -0.10546 -0.17847 -0.11078 -0.17847 -0.11078 C -0.2125 -0.10731 -0.24062 -0.10638 -0.27239 -0.09644 C -0.28299 -0.0932 -0.29462 -0.08996 -0.30469 -0.08418 C -0.30885 -0.08187 -0.31701 -0.07586 -0.31701 -0.07586 C -0.32448 -0.06082 -0.31424 -0.07932 -0.32621 -0.06568 C -0.32812 -0.0636 -0.32899 -0.06013 -0.33073 -0.05759 C -0.33576 -0.05019 -0.34496 -0.04163 -0.3493 -0.03284 C -0.3566 -0.01804 -0.35278 -0.02405 -0.36007 -0.01434 C -0.36198 -0.00694 -0.36441 -0.00046 -0.36771 0.00601 C -0.37465 0.0333 -0.36424 0.03816 -0.36319 0.06129 C -0.36285 0.06892 -0.36319 0.07632 -0.36319 0.08395 " pathEditMode="relative" ptsTypes="ffffffffffffffff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83342-kak-narisovat-futbolnye-vorota-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1214422"/>
            <a:ext cx="4786346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Игра «Забей мячи в ворота»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Прочитай слово которое получилось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97097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614515463_91-p-bukvi-na-belom-fone-9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5786" y="1714488"/>
            <a:ext cx="1965868" cy="2283527"/>
          </a:xfrm>
          <a:prstGeom prst="rect">
            <a:avLst/>
          </a:prstGeom>
        </p:spPr>
      </p:pic>
      <p:pic>
        <p:nvPicPr>
          <p:cNvPr id="8" name="Рисунок 7" descr="1614515416_34-p-bukvi-na-belom-fone-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389" y="1714488"/>
            <a:ext cx="2000264" cy="2357454"/>
          </a:xfrm>
          <a:prstGeom prst="rect">
            <a:avLst/>
          </a:prstGeom>
        </p:spPr>
      </p:pic>
      <p:pic>
        <p:nvPicPr>
          <p:cNvPr id="9" name="Рисунок 8" descr="ааааааааа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643446"/>
            <a:ext cx="1841072" cy="1785950"/>
          </a:xfrm>
          <a:prstGeom prst="rect">
            <a:avLst/>
          </a:prstGeom>
        </p:spPr>
      </p:pic>
      <p:pic>
        <p:nvPicPr>
          <p:cNvPr id="10" name="Рисунок 9" descr="ыыыыыыыыыы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643446"/>
            <a:ext cx="1785950" cy="1753280"/>
          </a:xfrm>
          <a:prstGeom prst="rect">
            <a:avLst/>
          </a:prstGeom>
        </p:spPr>
      </p:pic>
      <p:pic>
        <p:nvPicPr>
          <p:cNvPr id="11" name="Рисунок 10" descr="оооооооо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643446"/>
            <a:ext cx="1768427" cy="1714512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8751E-6 C 0.004 -0.00138 0.00816 -0.00231 0.01216 -0.00416 C 0.0158 -0.00578 0.0191 -0.00902 0.02292 -0.0104 C 0.04063 -0.01711 0.0566 -0.02127 0.07379 -0.03076 C 0.08056 -0.04324 0.08611 -0.04625 0.09532 -0.0555 C 0.09827 -0.05828 0.1 -0.0629 0.10296 -0.06568 C 0.10625 -0.06891 0.11025 -0.071 0.11372 -0.074 C 0.1165 -0.07655 0.11893 -0.07955 0.12153 -0.0821 C 0.12605 -0.08626 0.13525 -0.09435 0.13525 -0.09435 C 0.14289 -0.11101 0.15608 -0.11586 0.16615 -0.12928 C 0.16789 -0.13159 0.16875 -0.13506 0.17066 -0.13737 C 0.17292 -0.13991 0.17587 -0.1413 0.1783 -0.14361 C 0.18039 -0.14546 0.18264 -0.14731 0.18455 -0.14963 C 0.19098 -0.15726 0.19827 -0.16443 0.20452 -0.17229 C 0.21111 -0.18062 0.21806 -0.18825 0.22448 -0.19681 C 0.23542 -0.21138 0.22327 -0.20027 0.23386 -0.20906 C 0.23941 -0.21947 0.24671 -0.22433 0.25382 -0.23381 C 0.25539 -0.23589 0.25834 -0.23982 0.25834 -0.23982 C 0.26546 -0.26341 0.27934 -0.28492 0.29063 -0.3055 C 0.29618 -0.31568 0.29809 -0.32724 0.30452 -0.33626 C 0.31441 -0.36841 0.30608 -0.40286 0.30608 -0.43663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17946E-6 C 0.00521 -0.00417 0.01025 -0.00833 0.01546 -0.0125 C 0.01806 -0.01458 0.0231 -0.01851 0.0231 -0.01851 C 0.03178 -0.034 0.04254 -0.04626 0.04931 -0.06361 C 0.05226 -0.07956 0.05834 -0.09228 0.0632 -0.10662 C 0.06875 -0.12281 0.07171 -0.14062 0.07396 -0.15796 C 0.07344 -0.19173 0.07952 -0.2433 0.06615 -0.27892 C 0.06389 -0.29279 0.06146 -0.30782 0.05539 -0.31985 C 0.05313 -0.33673 0.05296 -0.35917 0.04775 -0.37512 C 0.04289 -0.38969 0.04601 -0.37697 0.04306 -0.38946 C 0.04254 -0.39154 0.04289 -0.39409 0.04167 -0.39571 C 0.04046 -0.39732 0.03698 -0.39779 0.03698 -0.39779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66142E-6 C -0.00364 -0.00208 -0.00798 -0.00231 -0.01076 -0.00601 C -0.01545 -0.01225 -0.01632 -0.02289 -0.02153 -0.02867 C -0.02465 -0.03214 -0.0276 -0.03538 -0.03073 -0.03885 C -0.05243 -0.09713 -0.025 -0.02937 -0.04774 -0.07169 C -0.05729 -0.08949 -0.06545 -0.10823 -0.07378 -0.12696 C -0.09479 -0.17368 -0.11614 -0.21947 -0.14149 -0.26225 C -0.15 -0.27659 -0.15625 -0.28792 -0.16614 -0.3011 C -0.17569 -0.31359 -0.17344 -0.33001 -0.18455 -0.34019 C -0.18507 -0.34296 -0.18489 -0.34597 -0.18611 -0.34828 C -0.18906 -0.35383 -0.19323 -0.35776 -0.19687 -0.36262 C -0.20173 -0.3691 -0.2066 -0.37812 -0.21076 -0.38529 C -0.21285 -0.39338 -0.21545 -0.39477 -0.22153 -0.39754 C -0.22448 -0.40356 -0.22569 -0.41073 -0.23073 -0.41396 " pathEditMode="relative" ptsTypes="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83342-kak-narisovat-futbolnye-vorota-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1214422"/>
            <a:ext cx="4786346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Игра «Забей мячи в ворота»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Прочитай слово которое получилось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97097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785926"/>
            <a:ext cx="2638048" cy="2405058"/>
          </a:xfrm>
          <a:prstGeom prst="rect">
            <a:avLst/>
          </a:prstGeom>
        </p:spPr>
      </p:pic>
      <p:pic>
        <p:nvPicPr>
          <p:cNvPr id="8" name="Рисунок 7" descr="i-_1_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857364"/>
            <a:ext cx="2286016" cy="2381256"/>
          </a:xfrm>
          <a:prstGeom prst="rect">
            <a:avLst/>
          </a:prstGeom>
        </p:spPr>
      </p:pic>
      <p:pic>
        <p:nvPicPr>
          <p:cNvPr id="9" name="Рисунок 8" descr="оооооооо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4714884"/>
            <a:ext cx="1704976" cy="1652995"/>
          </a:xfrm>
          <a:prstGeom prst="rect">
            <a:avLst/>
          </a:prstGeom>
        </p:spPr>
      </p:pic>
      <p:pic>
        <p:nvPicPr>
          <p:cNvPr id="10" name="Рисунок 9" descr="ааааааааа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4643446"/>
            <a:ext cx="1785950" cy="1732478"/>
          </a:xfrm>
          <a:prstGeom prst="rect">
            <a:avLst/>
          </a:prstGeom>
        </p:spPr>
      </p:pic>
      <p:pic>
        <p:nvPicPr>
          <p:cNvPr id="11" name="Рисунок 10" descr="ууууууу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643446"/>
            <a:ext cx="1643074" cy="1759679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4.55134E-6 C 0.00556 -0.00208 0.01146 -0.00347 0.01685 -0.00625 C 0.04532 -0.02105 0.01546 -0.01018 0.03386 -0.01642 C 0.05226 -0.03654 0.07153 -0.05504 0.0908 -0.07378 C 0.10226 -0.08488 0.11858 -0.08418 0.13073 -0.09436 C 0.15921 -0.11818 0.18334 -0.14894 0.21077 -0.17415 C 0.2132 -0.17623 0.22327 -0.19103 0.22761 -0.19681 C 0.24323 -0.21786 0.25226 -0.23566 0.26459 -0.26041 C 0.2658 -0.26272 0.26789 -0.26411 0.2691 -0.26642 C 0.27153 -0.27105 0.27344 -0.2759 0.27535 -0.28076 C 0.27917 -0.2907 0.2783 -0.30204 0.28299 -0.31152 C 0.28438 -0.32008 0.29115 -0.35453 0.28143 -0.35453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0.05065 C 0.01823 -0.06938 0.02291 -0.08904 0.03159 -0.10615 C 0.03472 -0.12257 0.04045 -0.1383 0.04236 -0.15518 C 0.04392 -0.16883 0.04271 -0.17808 0.05 -0.18802 C 0.05364 -0.20236 0.05746 -0.22456 0.06545 -0.2352 C 0.06666 -0.24954 0.06649 -0.26318 0.07152 -0.27614 C 0.071 -0.29857 0.07465 -0.35384 0.05764 -0.37651 " pathEditMode="relative" rAng="0" ptsTypes="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64477E-6 C 0.00452 -0.02729 0.00382 -0.01711 -0.00937 -0.06984 C -0.01111 -0.07678 -0.01597 -0.08163 -0.01857 -0.08811 C -0.02048 -0.09274 -0.02118 -0.09805 -0.02309 -0.10245 C -0.04566 -0.15518 -0.01788 -0.08302 -0.03698 -0.12928 C -0.04427 -0.14685 -0.0243 -0.11817 -0.04618 -0.15587 C -0.05746 -0.17507 -0.06684 -0.19287 -0.08159 -0.20698 C -0.08889 -0.22641 -0.0802 -0.20814 -0.08923 -0.21739 C -0.0927 -0.22086 -0.09548 -0.22548 -0.09861 -0.22965 C -0.10017 -0.23173 -0.10156 -0.23358 -0.10312 -0.23566 C -0.1052 -0.23843 -0.10937 -0.24398 -0.10937 -0.24398 C -0.11267 -0.25786 -0.10764 -0.24167 -0.11701 -0.25416 C -0.12673 -0.26711 -0.11389 -0.25971 -0.12465 -0.26457 C -0.1302 -0.27174 -0.13611 -0.27775 -0.14166 -0.28492 C -0.14548 -0.29556 -0.15139 -0.30273 -0.15694 -0.31151 C -0.15816 -0.31336 -0.15868 -0.31614 -0.16007 -0.31776 C -0.1618 -0.31961 -0.16423 -0.32007 -0.16614 -0.32192 C -0.1684 -0.32423 -0.17014 -0.3277 -0.17239 -0.33002 C -0.18906 -0.34644 -0.16857 -0.32169 -0.18316 -0.34019 C -0.18524 -0.34829 -0.18472 -0.35245 -0.18003 -0.35869 " pathEditMode="relative" ptsTypes="fffff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83342-kak-narisovat-futbolnye-vorota-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1214422"/>
            <a:ext cx="4786346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Игра «Забей мячи в ворота»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Прочитай слово которое получилось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97097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сапраперпн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571612"/>
            <a:ext cx="2214578" cy="2762248"/>
          </a:xfrm>
          <a:prstGeom prst="rect">
            <a:avLst/>
          </a:prstGeom>
        </p:spPr>
      </p:pic>
      <p:pic>
        <p:nvPicPr>
          <p:cNvPr id="8" name="Рисунок 7" descr="i-_1_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9" y="1785926"/>
            <a:ext cx="2214578" cy="2381256"/>
          </a:xfrm>
          <a:prstGeom prst="rect">
            <a:avLst/>
          </a:prstGeom>
        </p:spPr>
      </p:pic>
      <p:pic>
        <p:nvPicPr>
          <p:cNvPr id="9" name="Рисунок 8" descr="ыыыыыыыыыы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4572008"/>
            <a:ext cx="1746459" cy="1714512"/>
          </a:xfrm>
          <a:prstGeom prst="rect">
            <a:avLst/>
          </a:prstGeom>
        </p:spPr>
      </p:pic>
      <p:pic>
        <p:nvPicPr>
          <p:cNvPr id="10" name="Рисунок 9" descr="оооооооо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4572008"/>
            <a:ext cx="1857388" cy="1800760"/>
          </a:xfrm>
          <a:prstGeom prst="rect">
            <a:avLst/>
          </a:prstGeom>
        </p:spPr>
      </p:pic>
      <p:pic>
        <p:nvPicPr>
          <p:cNvPr id="11" name="Рисунок 10" descr="ааааааааа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4572008"/>
            <a:ext cx="1785950" cy="1732478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6124E-6 C 0.01771 -0.00786 0.03542 -0.01503 0.054 -0.01826 C 0.08959 -0.03885 0.12622 -0.04394 0.15851 -0.07377 C 0.16494 -0.08603 0.17414 -0.09759 0.18316 -0.10638 C 0.18907 -0.11216 0.19549 -0.11725 0.20157 -0.1228 C 0.20313 -0.12418 0.20625 -0.12696 0.20625 -0.12696 C 0.21632 -0.14569 0.20539 -0.12742 0.21546 -0.13922 C 0.22257 -0.14754 0.22553 -0.1561 0.23386 -0.16188 C 0.23924 -0.17113 0.24445 -0.17715 0.25244 -0.18223 C 0.2632 -0.19703 0.24879 -0.1783 0.26615 -0.19657 C 0.2816 -0.21299 0.2974 -0.23288 0.30938 -0.25416 C 0.31129 -0.26248 0.31424 -0.26896 0.31702 -0.27659 C 0.32188 -0.28954 0.32292 -0.30319 0.32935 -0.31544 C 0.3316 -0.32793 0.33247 -0.3388 0.33698 -0.35036 C 0.33646 -0.35846 0.3382 -0.36748 0.33542 -0.37488 C 0.33403 -0.37881 0.32622 -0.37904 0.32622 -0.37904 C 0.32119 -0.36887 0.32327 -0.37511 0.32153 -0.35846 C 0.32101 -0.3536 0.32014 -0.34412 0.32014 -0.34412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4921E-6 C 0.00139 -0.0155 0.00504 -0.02267 0.00764 -0.03678 C 0.0099 -0.0488 0.01094 -0.06152 0.01233 -0.07378 C 0.01337 -0.10754 0.00539 -0.20491 0.02761 -0.25209 C 0.02813 -0.25486 0.0283 -0.25764 0.02917 -0.26018 C 0.02987 -0.26249 0.03178 -0.26411 0.0323 -0.26642 C 0.03334 -0.27105 0.03264 -0.27614 0.03386 -0.28076 C 0.03525 -0.28562 0.04202 -0.29834 0.04462 -0.3032 C 0.0474 -0.31453 0.04775 -0.31407 0.04775 -0.33187 C 0.04775 -0.33673 0.04619 -0.34621 0.04619 -0.34621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56799E-7 C -0.00052 -0.02521 0.00052 -0.05065 -0.00156 -0.07585 C -0.0026 -0.08881 -0.00955 -0.09621 -0.01389 -0.10661 C -0.02413 -0.13136 -0.03108 -0.1568 -0.04305 -0.18039 C -0.05312 -0.22479 -0.04271 -0.19357 -0.05694 -0.21739 C -0.07344 -0.24491 -0.04687 -0.2086 -0.06927 -0.23774 C -0.07292 -0.24792 -0.07864 -0.25486 -0.08298 -0.26434 C -0.09253 -0.28469 -0.07899 -0.26041 -0.0908 -0.28076 C -0.09132 -0.28284 -0.09114 -0.28538 -0.09219 -0.287 C -0.09479 -0.29163 -0.10156 -0.29926 -0.10156 -0.29926 C -0.1092 -0.32077 -0.09861 -0.29325 -0.11076 -0.31568 C -0.11371 -0.32123 -0.11423 -0.3284 -0.11684 -0.33418 C -0.12205 -0.34621 -0.12899 -0.35777 -0.13542 -0.36887 C -0.13941 -0.38668 -0.14757 -0.38876 -0.15989 -0.39153 C -0.16649 -0.39986 -0.1625 -0.39755 -0.17222 -0.39755 " pathEditMode="relative" ptsTypes="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83342-kak-narisovat-futbolnye-vorota-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1285860"/>
            <a:ext cx="4786346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Игра «Забей мячи в ворота»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Прочитай слово которое получилось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970978" cy="470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сапраперпн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1785926"/>
            <a:ext cx="2286016" cy="2428892"/>
          </a:xfrm>
          <a:prstGeom prst="rect">
            <a:avLst/>
          </a:prstGeom>
        </p:spPr>
      </p:pic>
      <p:pic>
        <p:nvPicPr>
          <p:cNvPr id="8" name="Рисунок 7" descr="EZo7IGqXQAADkI1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1785926"/>
            <a:ext cx="1928826" cy="2428892"/>
          </a:xfrm>
          <a:prstGeom prst="rect">
            <a:avLst/>
          </a:prstGeom>
        </p:spPr>
      </p:pic>
      <p:pic>
        <p:nvPicPr>
          <p:cNvPr id="9" name="Рисунок 8" descr="оооооооо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572008"/>
            <a:ext cx="1857388" cy="1800760"/>
          </a:xfrm>
          <a:prstGeom prst="rect">
            <a:avLst/>
          </a:prstGeom>
        </p:spPr>
      </p:pic>
      <p:pic>
        <p:nvPicPr>
          <p:cNvPr id="10" name="Рисунок 9" descr="ыыыыыыыыыы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4643446"/>
            <a:ext cx="1785950" cy="1753280"/>
          </a:xfrm>
          <a:prstGeom prst="rect">
            <a:avLst/>
          </a:prstGeom>
        </p:spPr>
      </p:pic>
      <p:pic>
        <p:nvPicPr>
          <p:cNvPr id="11" name="Рисунок 10" descr="пропр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4572008"/>
            <a:ext cx="1785950" cy="1785950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72618E-6 C 0.00782 -0.00371 0.01285 -0.00648 0.02153 -0.0081 C 0.03612 -0.01596 0.05122 -0.01851 0.06615 -0.02452 C 0.0849 -0.03215 0.06337 -0.02452 0.08004 -0.0347 C 0.08768 -0.03932 0.09948 -0.04557 0.10764 -0.04903 C 0.11459 -0.05505 0.1224 -0.05759 0.12917 -0.06337 C 0.15053 -0.08164 0.12987 -0.0673 0.14914 -0.07979 C 0.15608 -0.08904 0.16129 -0.09806 0.17066 -0.10246 C 0.17327 -0.10593 0.17553 -0.10963 0.17848 -0.11263 C 0.17969 -0.11379 0.18178 -0.11333 0.18299 -0.11471 C 0.19636 -0.12928 0.17362 -0.11286 0.19219 -0.12489 C 0.19948 -0.13946 0.18976 -0.12142 0.20313 -0.13923 C 0.20452 -0.14108 0.20487 -0.14362 0.20608 -0.14547 C 0.20799 -0.14802 0.21025 -0.14964 0.21233 -0.15172 C 0.21667 -0.16051 0.22292 -0.16559 0.22761 -0.17415 C 0.22987 -0.1834 0.23247 -0.18664 0.23837 -0.19265 C 0.24375 -0.20676 0.254 -0.21717 0.26146 -0.22942 C 0.2665 -0.23775 0.27049 -0.24746 0.27535 -0.25602 C 0.2783 -0.26758 0.27483 -0.25764 0.28299 -0.26851 C 0.28785 -0.27498 0.29202 -0.28238 0.29688 -0.28886 L 0.29688 -0.28886 C 0.30487 -0.29672 0.30122 -0.29256 0.30764 -0.30112 C 0.3099 -0.31014 0.31164 -0.31892 0.31389 -0.32794 C 0.31285 -0.33604 0.31077 -0.35246 0.31077 -0.35246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29972E-6 C 0.00539 -0.00301 0.01285 -0.00579 0.01702 -0.01226 C 0.01841 -0.01458 0.01876 -0.01781 0.01997 -0.02036 C 0.02588 -0.03262 0.02622 -0.03262 0.0323 -0.04094 C 0.03473 -0.04996 0.03803 -0.05667 0.04306 -0.06337 C 0.04653 -0.0865 0.04983 -0.10986 0.05244 -0.13322 C 0.05192 -0.15704 0.05174 -0.18109 0.05088 -0.20491 C 0.05035 -0.2174 0.04463 -0.24168 0.04463 -0.24168 C 0.04358 -0.2655 0.04341 -0.28955 0.04167 -0.31337 C 0.04081 -0.32656 0.03542 -0.33858 0.03542 -0.35246 " pathEditMode="relative" ptsTypes="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028E-6 C -0.01163 -0.0155 -0.0132 -0.03839 -0.02465 -0.05319 C -0.02639 -0.06753 -0.03038 -0.07401 -0.03542 -0.08603 C -0.03854 -0.0932 -0.04011 -0.10153 -0.04306 -0.1087 C -0.04983 -0.12535 -0.0599 -0.13969 -0.06927 -0.15379 C -0.08056 -0.17091 -0.09219 -0.18779 -0.10313 -0.2049 C -0.10712 -0.21115 -0.10903 -0.21762 -0.11389 -0.22341 C -0.11806 -0.22826 -0.12344 -0.23104 -0.12778 -0.23566 C -0.13837 -0.24676 -0.14861 -0.26295 -0.15226 -0.28076 C -0.1533 -0.28631 -0.15295 -0.29255 -0.15538 -0.29718 C -0.15642 -0.29926 -0.15781 -0.30111 -0.15851 -0.30342 C -0.1599 -0.30736 -0.16163 -0.31568 -0.16163 -0.31568 C -0.1632 -0.33233 -0.16545 -0.3365 -0.1724 -0.35037 C -0.17344 -0.35245 -0.17379 -0.35523 -0.17535 -0.35662 C -0.1809 -0.3617 -0.17917 -0.35847 -0.1816 -0.36471 " pathEditMode="relative" ptsTypes="ffffffffffffff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857496"/>
            <a:ext cx="8072494" cy="30003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9258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429520" y="5429264"/>
            <a:ext cx="928694" cy="10001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500958" y="5500702"/>
            <a:ext cx="928694" cy="10001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82153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Игра «Страна звуков»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Цель: </a:t>
            </a:r>
            <a:r>
              <a:rPr lang="ru-RU" sz="3200" dirty="0" smtClean="0">
                <a:solidFill>
                  <a:srgbClr val="002060"/>
                </a:solidFill>
              </a:rPr>
              <a:t>Закрепление артикуляции гласных звуков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практиковать в чтении простых слов;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развивать зрительное восприятие и внимание: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развивать фонематический анализ и синтез;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воспитывать внимательность к языковым явлениям.</a:t>
            </a:r>
          </a:p>
          <a:p>
            <a:endParaRPr lang="ru-RU" sz="2800" dirty="0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аааааааа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785794"/>
            <a:ext cx="1808160" cy="1808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Произнеси звук «А». Сложи все буквы 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 в корзину.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mgonline-com-ua-Transparent-backgr-9qajBtKwuTIFMH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786190"/>
            <a:ext cx="3786214" cy="1261875"/>
          </a:xfrm>
          <a:prstGeom prst="rect">
            <a:avLst/>
          </a:prstGeom>
        </p:spPr>
      </p:pic>
      <p:pic>
        <p:nvPicPr>
          <p:cNvPr id="9" name="Рисунок 8" descr="1695641336_gas-kvas-com-p-raskraski-bukva-a-dlya-3-let-14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357430"/>
            <a:ext cx="857256" cy="1142620"/>
          </a:xfrm>
          <a:prstGeom prst="rect">
            <a:avLst/>
          </a:prstGeom>
        </p:spPr>
      </p:pic>
      <p:pic>
        <p:nvPicPr>
          <p:cNvPr id="10" name="Рисунок 9" descr="a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86644" y="3571876"/>
            <a:ext cx="1285884" cy="1428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B050"/>
                </a:solidFill>
                <a:latin typeface="Monotype Corsiva" pitchFamily="66" charset="0"/>
              </a:rPr>
              <a:t>А</a:t>
            </a:r>
            <a:endParaRPr lang="ru-RU" sz="8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5" name="Рисунок 14" descr="1644962115_1-fikiwiki-com-p-krasivie-kartinki-bukva-a-1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86380" y="928670"/>
            <a:ext cx="1029713" cy="1285860"/>
          </a:xfrm>
          <a:prstGeom prst="rect">
            <a:avLst/>
          </a:prstGeom>
        </p:spPr>
      </p:pic>
      <p:pic>
        <p:nvPicPr>
          <p:cNvPr id="16" name="Рисунок 15" descr="1678158927_gas-kvas-com-p-bukvi-krasivie-detskie-s-risunkami-28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429520" y="857232"/>
            <a:ext cx="1143008" cy="1160634"/>
          </a:xfrm>
          <a:prstGeom prst="rect">
            <a:avLst/>
          </a:prstGeom>
        </p:spPr>
      </p:pic>
      <p:pic>
        <p:nvPicPr>
          <p:cNvPr id="18" name="Рисунок 17" descr="phpxnuall_2_html_e81734eec7da0e81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000496" y="4929198"/>
            <a:ext cx="1143008" cy="1285884"/>
          </a:xfrm>
          <a:prstGeom prst="rect">
            <a:avLst/>
          </a:prstGeom>
        </p:spPr>
      </p:pic>
      <p:pic>
        <p:nvPicPr>
          <p:cNvPr id="19" name="Рисунок 18" descr="1670430515_kartinkof-club-p-kartinki-bukva-a-58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2285992"/>
            <a:ext cx="1195404" cy="1158798"/>
          </a:xfrm>
          <a:prstGeom prst="rect">
            <a:avLst/>
          </a:prstGeom>
        </p:spPr>
      </p:pic>
      <p:pic>
        <p:nvPicPr>
          <p:cNvPr id="20" name="Рисунок 19" descr="imgonline-com-ua-Transparent-backgr-A7Wpb5w8wQFqe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57158" y="5000637"/>
            <a:ext cx="3429024" cy="1357322"/>
          </a:xfrm>
          <a:prstGeom prst="rect">
            <a:avLst/>
          </a:prstGeom>
        </p:spPr>
      </p:pic>
      <p:pic>
        <p:nvPicPr>
          <p:cNvPr id="21" name="Рисунок 20" descr="png-clipart-de-letter-alphabet-Мала-літера-others-child-food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928934"/>
            <a:ext cx="1513572" cy="1722109"/>
          </a:xfrm>
          <a:prstGeom prst="rect">
            <a:avLst/>
          </a:prstGeom>
        </p:spPr>
      </p:pic>
      <p:pic>
        <p:nvPicPr>
          <p:cNvPr id="22" name="Рисунок 21" descr="1677745237_papik-pro-p-bukva-l-krasivaya-risunok-10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928670"/>
            <a:ext cx="1429688" cy="1643074"/>
          </a:xfrm>
          <a:prstGeom prst="rect">
            <a:avLst/>
          </a:prstGeom>
        </p:spPr>
      </p:pic>
      <p:pic>
        <p:nvPicPr>
          <p:cNvPr id="23" name="Рисунок 22" descr="1653644112_3-kartinkof-club-p-bukvi-dlya-detei-kartinki-na-prozrachnom-f-3.pn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071670" y="2357430"/>
            <a:ext cx="1428760" cy="1571636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7358082" y="5786454"/>
            <a:ext cx="1214446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958E-6 C -0.00677 0.00324 -0.0132 0.00717 -0.01997 0.01018 C -0.03143 0.0155 -0.04375 0.01781 -0.05539 0.02244 C -0.06736 0.02729 -0.07865 0.03284 -0.0908 0.03678 C -0.10434 0.04603 -0.11875 0.05759 -0.13386 0.06129 C -0.15087 0.07864 -0.12969 0.05875 -0.14618 0.06962 C -0.14948 0.0717 -0.15209 0.0754 -0.15539 0.07771 C -0.15782 0.07956 -0.16042 0.08049 -0.16302 0.08187 C -0.16841 0.08904 -0.17448 0.08974 -0.18004 0.09621 C -0.19219 0.11032 -0.18056 0.09991 -0.1908 0.10847 C -0.19375 0.11494 -0.19775 0.11934 -0.20157 0.12489 C -0.20504 0.12998 -0.21233 0.13923 -0.21233 0.13946 C -0.21875 0.15657 -0.22292 0.17507 -0.22917 0.19265 C -0.23125 0.20629 -0.23559 0.21994 -0.2415 0.2315 C -0.24323 0.24307 -0.24723 0.25278 -0.24914 0.26434 C -0.24861 0.28007 -0.24879 0.2958 -0.24775 0.31152 C -0.2474 0.31777 -0.24566 0.32378 -0.24462 0.32979 C -0.24375 0.33534 -0.2415 0.34621 -0.2415 0.34644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6549E-6 C -0.01007 -0.00046 -0.03333 0.00069 -0.04774 -0.00393 C -0.05886 -0.0074 -0.06945 -0.01341 -0.08004 -0.0185 C -0.09705 -0.0266 -0.11511 -0.02983 -0.13229 -0.03677 C -0.15052 -0.04417 -0.1283 -0.03839 -0.14931 -0.04302 C -0.16198 -0.04996 -0.15729 -0.04857 -0.16945 -0.05111 C -0.17656 -0.0525 -0.1908 -0.05527 -0.1908 -0.05527 C -0.21528 -0.06799 -0.2382 -0.06799 -0.26458 -0.06961 C -0.30243 -0.0747 -0.33906 -0.09043 -0.37691 -0.09413 C -0.45035 -0.11124 -0.40643 -0.105 -0.5092 -0.10245 C -0.52118 -0.09459 -0.51007 -0.10338 -0.52153 -0.08811 C -0.52344 -0.08557 -0.52587 -0.08418 -0.52778 -0.08187 C -0.5375 -0.07008 -0.54514 -0.05597 -0.55538 -0.0451 C -0.55695 -0.04163 -0.55816 -0.03793 -0.56007 -0.03469 C -0.56285 -0.0303 -0.56684 -0.02729 -0.56927 -0.02243 C -0.57309 -0.01503 -0.57518 -0.00833 -0.58004 -0.00208 C -0.58108 0.00208 -0.58212 0.00624 -0.58316 0.01041 C -0.58368 0.01249 -0.58403 0.01434 -0.58455 0.01642 C -0.58507 0.0185 -0.58559 0.02058 -0.58611 0.02266 C -0.58663 0.02474 -0.58768 0.02868 -0.58768 0.02868 C -0.58889 0.04394 -0.58889 0.05874 -0.59549 0.07169 C -0.59722 0.07932 -0.59809 0.08696 -0.6 0.09436 C -0.60174 0.13737 -0.60156 0.14616 -0.60156 0.12095 " pathEditMode="relative" ptsTypes="fffffffffff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71415E-6 C -0.00052 -0.01573 -0.00069 -0.03123 -0.00156 -0.04695 C -0.00208 -0.05458 -0.00677 -0.06106 -0.0092 -0.06754 C -0.01441 -0.08187 -0.02066 -0.09529 -0.02934 -0.10639 C -0.03177 -0.11726 -0.04375 -0.12859 -0.05087 -0.13507 C -0.0559 -0.13946 -0.06059 -0.14478 -0.06614 -0.14755 C -0.06875 -0.14894 -0.07153 -0.14964 -0.07396 -0.15149 C -0.07726 -0.1538 -0.08003 -0.15704 -0.08316 -0.15981 C -0.09167 -0.16744 -0.10295 -0.17091 -0.11233 -0.17623 C -0.1191 -0.18016 -0.12552 -0.18479 -0.13229 -0.18849 C -0.13802 -0.19173 -0.14896 -0.20028 -0.15538 -0.20283 C -0.16042 -0.20491 -0.1658 -0.20537 -0.17083 -0.20699 C -0.17656 -0.20884 -0.18767 -0.213 -0.18767 -0.213 C -0.33351 -0.20792 -0.26823 -0.22804 -0.32621 -0.1945 C -0.33264 -0.17785 -0.3441 -0.18178 -0.35538 -0.17415 C -0.36146 -0.16999 -0.36805 -0.16652 -0.37396 -0.16189 C -0.38351 -0.15426 -0.39114 -0.14501 -0.40156 -0.13923 C -0.40364 -0.13576 -0.40503 -0.13137 -0.40781 -0.12905 C -0.40972 -0.12743 -0.41944 -0.12512 -0.42309 -0.12281 C -0.43229 -0.1168 -0.42326 -0.12119 -0.43229 -0.11263 C -0.43542 -0.10963 -0.43941 -0.10801 -0.44305 -0.10639 C -0.44635 -0.09991 -0.45087 -0.09506 -0.45382 -0.08812 C -0.45677 -0.08118 -0.45833 -0.07424 -0.46163 -0.06754 C -0.4651 -0.04533 -0.46111 -0.05112 -0.44149 -0.04903 C -0.43958 -0.04048 -0.43698 -0.03146 -0.43698 -0.02244 " pathEditMode="relative" ptsTypes="ffffffffffffffffffffffffA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07771E-6 C -0.00798 0.00348 -0.01633 0.0044 -0.02465 0.00625 C -0.03316 0.0118 -0.04063 0.0125 -0.04931 0.01643 C -0.05451 0.02129 -0.06007 0.02406 -0.06615 0.0266 C -0.07378 0.03424 -0.08143 0.04002 -0.0908 0.04302 C -0.09288 0.04441 -0.09513 0.04534 -0.09688 0.04719 C -0.09827 0.04881 -0.09861 0.05181 -0.10001 0.05343 C -0.10122 0.05482 -0.10313 0.05459 -0.10469 0.05551 C -0.11025 0.05921 -0.11389 0.06153 -0.11997 0.06361 C -0.12796 0.0717 -0.1382 0.07586 -0.14775 0.08003 C -0.15278 0.08465 -0.15747 0.08488 -0.16303 0.08812 C -0.17431 0.09483 -0.18317 0.10547 -0.19532 0.1087 C -0.20209 0.11726 -0.20955 0.1168 -0.21702 0.12304 C -0.22136 0.12651 -0.22518 0.13114 -0.22917 0.1353 C -0.23386 0.13993 -0.24254 0.14201 -0.24775 0.14548 C -0.25643 0.15103 -0.26285 0.15542 -0.2724 0.15796 C -0.27987 0.16282 -0.28629 0.16467 -0.29393 0.16814 C -0.30469 0.17808 -0.31893 0.18271 -0.33073 0.19057 C -0.34185 0.19797 -0.3533 0.2063 -0.36459 0.21324 C -0.36754 0.21509 -0.37101 0.21509 -0.37379 0.2174 C -0.37952 0.22226 -0.38455 0.22758 -0.3908 0.23174 C -0.39237 0.23521 -0.39306 0.23937 -0.39532 0.24191 C -0.39688 0.24376 -0.39966 0.24284 -0.40157 0.244 C -0.40903 0.24885 -0.4158 0.25533 -0.4231 0.26042 C -0.43264 0.26689 -0.43351 0.27499 -0.44462 0.28077 C -0.45521 0.29487 -0.46633 0.30783 -0.47692 0.32193 C -0.48126 0.32748 -0.48369 0.33373 -0.48924 0.33627 C -0.49462 0.35038 -0.50417 0.35847 -0.51077 0.37096 C -0.51285 0.37952 -0.51598 0.38437 -0.52153 0.38946 C -0.52778 0.41467 -0.52917 0.39224 -0.52466 0.44265 C -0.52431 0.44705 -0.52258 0.45098 -0.52153 0.45514 C -0.52014 0.46046 -0.51841 0.47133 -0.51841 0.47133 C -0.51702 0.48914 -0.5191 0.49261 -0.50921 0.50209 C -0.50556 0.50949 -0.50296 0.51851 -0.49688 0.52267 " pathEditMode="relative" ptsTypes="fffffffffffffffffffffffffffffffff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9.71323E-7 C -0.02223 0.00208 -0.04827 0.00046 -0.06928 0.01434 C -0.07414 0.02474 -0.08091 0.02151 -0.08924 0.02451 C -0.09879 0.02798 -0.10695 0.03446 -0.11685 0.03677 C -0.11911 0.05527 -0.12015 0.05435 -0.13386 0.05735 C -0.14011 0.06244 -0.14619 0.06452 -0.15226 0.06961 C -0.15886 0.07516 -0.16598 0.08002 -0.17223 0.08603 C -0.17397 0.08765 -0.17501 0.09066 -0.17692 0.09227 C -0.18265 0.09713 -0.18959 0.09944 -0.19532 0.10453 C -0.20365 0.11193 -0.21251 0.11887 -0.22154 0.12488 C -0.23004 0.13621 -0.24914 0.14639 -0.26008 0.15379 C -0.26685 0.15842 -0.27327 0.16374 -0.28004 0.16813 C -0.29046 0.17507 -0.30313 0.17854 -0.3139 0.18432 C -0.32449 0.18987 -0.33369 0.19843 -0.34463 0.20282 C -0.36199 0.20976 -0.38004 0.21207 -0.39688 0.22132 C -0.40591 0.23335 -0.39671 0.2234 -0.40765 0.22942 C -0.40938 0.23034 -0.41077 0.23242 -0.41233 0.23358 C -0.41424 0.2352 -0.41633 0.23659 -0.41841 0.23774 C -0.42779 0.24283 -0.42605 0.24005 -0.43386 0.24584 C -0.44098 0.25115 -0.44428 0.26041 -0.4507 0.26642 C -0.45296 0.2722 -0.45626 0.27706 -0.45851 0.28284 C -0.46147 0.2907 -0.46077 0.29787 -0.46459 0.30527 C -0.46511 0.3129 -0.46615 0.32794 -0.46615 0.32794 " pathEditMode="relative" ptsTypes="ffffffffffffffffffffff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уууууу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2190750" cy="2190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Произнеси звук «У». Сложи все буквы</a:t>
            </a:r>
            <a:r>
              <a:rPr lang="ru-RU" sz="2400" b="1" dirty="0" smtClean="0">
                <a:solidFill>
                  <a:srgbClr val="FF0000"/>
                </a:solidFill>
              </a:rPr>
              <a:t> У </a:t>
            </a:r>
            <a:r>
              <a:rPr lang="ru-RU" sz="2000" b="1" dirty="0" smtClean="0">
                <a:solidFill>
                  <a:srgbClr val="FF0000"/>
                </a:solidFill>
              </a:rPr>
              <a:t>в корзину.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online-com-ua-Transparent-backgr-9qajBtKwuTIFMH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714752"/>
            <a:ext cx="3500462" cy="1261875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358082" y="5643578"/>
            <a:ext cx="1214446" cy="714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676799635_gas-kvas-com-p-risunok-na-temu-veselie-bukvi-37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2643182"/>
            <a:ext cx="1460424" cy="1472745"/>
          </a:xfrm>
          <a:prstGeom prst="rect">
            <a:avLst/>
          </a:prstGeom>
        </p:spPr>
      </p:pic>
      <p:pic>
        <p:nvPicPr>
          <p:cNvPr id="13" name="Рисунок 12" descr="b0a43be2f56f4d72d086dedbd1e3809f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15206" y="928670"/>
            <a:ext cx="1319889" cy="1500174"/>
          </a:xfrm>
          <a:prstGeom prst="rect">
            <a:avLst/>
          </a:prstGeom>
        </p:spPr>
      </p:pic>
      <p:pic>
        <p:nvPicPr>
          <p:cNvPr id="14" name="Рисунок 13" descr="NTuTY0joVhs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4929198"/>
            <a:ext cx="1703258" cy="1716723"/>
          </a:xfrm>
          <a:prstGeom prst="rect">
            <a:avLst/>
          </a:prstGeom>
        </p:spPr>
      </p:pic>
      <p:pic>
        <p:nvPicPr>
          <p:cNvPr id="15" name="Рисунок 14" descr="1674663454_gas-kvas-com-p-bukva-s-konturnii-risunok-47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2714620"/>
            <a:ext cx="2131655" cy="2071702"/>
          </a:xfrm>
          <a:prstGeom prst="rect">
            <a:avLst/>
          </a:prstGeom>
        </p:spPr>
      </p:pic>
      <p:pic>
        <p:nvPicPr>
          <p:cNvPr id="17" name="Рисунок 16" descr="i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357562"/>
            <a:ext cx="1452562" cy="1452562"/>
          </a:xfrm>
          <a:prstGeom prst="rect">
            <a:avLst/>
          </a:prstGeom>
        </p:spPr>
      </p:pic>
      <p:pic>
        <p:nvPicPr>
          <p:cNvPr id="18" name="Рисунок 17" descr="279-2795491_donut-font-toy-hd-png-download.pn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1000108"/>
            <a:ext cx="1987936" cy="1500198"/>
          </a:xfrm>
          <a:prstGeom prst="rect">
            <a:avLst/>
          </a:prstGeom>
        </p:spPr>
      </p:pic>
      <p:pic>
        <p:nvPicPr>
          <p:cNvPr id="19" name="Рисунок 18" descr="1678158884_gas-kvas-com-p-bukvi-krasivie-detskie-s-risunkami-10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857232"/>
            <a:ext cx="1214446" cy="1595425"/>
          </a:xfrm>
          <a:prstGeom prst="rect">
            <a:avLst/>
          </a:prstGeom>
        </p:spPr>
      </p:pic>
      <p:pic>
        <p:nvPicPr>
          <p:cNvPr id="20" name="Рисунок 19" descr="z25.jp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4572008"/>
            <a:ext cx="1238971" cy="1857364"/>
          </a:xfrm>
          <a:prstGeom prst="rect">
            <a:avLst/>
          </a:prstGeom>
        </p:spPr>
      </p:pic>
      <p:pic>
        <p:nvPicPr>
          <p:cNvPr id="21" name="Рисунок 20" descr="imgonline-com-ua-Transparent-backgr-A7Wpb5w8wQFqe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57158" y="4929199"/>
            <a:ext cx="3214710" cy="1357322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9.89824E-7 C -0.00729 0.00185 -0.01163 0.00555 -0.0184 0.00832 C -0.03524 0.01549 -0.05139 0.02197 -0.06771 0.03076 C -0.07205 0.03307 -0.07569 0.03723 -0.08003 0.03908 C -0.10017 0.04764 -0.10104 0.04348 -0.11545 0.05134 C -0.13281 0.06082 -0.14826 0.07585 -0.16614 0.08418 C -0.171 0.09366 -0.18107 0.10037 -0.18923 0.10453 C -0.19323 0.10661 -0.20156 0.10869 -0.20156 0.10869 C -0.21093 0.11841 -0.22274 0.12558 -0.22934 0.13945 C -0.23316 0.14755 -0.23611 0.1561 -0.2401 0.16397 C -0.24201 0.17807 -0.24444 0.18825 -0.2493 0.20097 C -0.25173 0.22063 -0.25382 0.22548 -0.25694 0.2419 C -0.25746 0.24953 -0.2585 0.26457 -0.2585 0.26457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34783E-7 C -0.01042 -0.00463 -0.00642 0.00139 -0.01076 0.00833 C -0.01198 0.01018 -0.01406 0.01064 -0.01545 0.01226 C -0.02882 0.02706 -0.01215 0.01018 -0.02309 0.02475 C -0.02951 0.0333 -0.03785 0.03932 -0.04462 0.04718 C -0.05365 0.05759 -0.04705 0.05365 -0.05538 0.05735 C -0.05694 0.05944 -0.05816 0.06198 -0.06007 0.0636 C -0.06146 0.06475 -0.06337 0.06429 -0.06458 0.06568 C -0.06944 0.07077 -0.07413 0.07632 -0.07847 0.0821 C -0.07986 0.08372 -0.08003 0.08673 -0.0816 0.08811 C -0.08385 0.09019 -0.08681 0.09043 -0.08924 0.09228 C -0.09462 0.09644 -0.09965 0.10153 -0.10469 0.10661 C -0.1151 0.11748 -0.12274 0.12974 -0.13542 0.13529 C -0.1441 0.14986 -0.15816 0.15772 -0.17083 0.16605 C -0.1776 0.17044 -0.18403 0.17784 -0.1908 0.18247 C -0.1967 0.1945 -0.18993 0.1834 -0.20313 0.19265 C -0.21007 0.1975 -0.21667 0.20328 -0.22309 0.20907 C -0.22622 0.21184 -0.22899 0.21485 -0.23229 0.21739 C -0.24601 0.2278 -0.2599 0.23451 -0.27222 0.24792 C -0.29497 0.27266 -0.3217 0.28978 -0.34618 0.31152 C -0.36302 0.32655 -0.33594 0.2951 -0.36771 0.32794 C -0.37483 0.33534 -0.38281 0.34043 -0.3908 0.34644 C -0.39635 0.3506 -0.40139 0.35708 -0.40764 0.3587 C -0.42326 0.3624 -0.43872 0.36633 -0.45382 0.37303 C -0.46267 0.37697 -0.47083 0.38321 -0.48003 0.38529 C -0.49271 0.38807 -0.50556 0.39107 -0.5184 0.39362 C -0.5316 0.39616 -0.54566 0.39593 -0.55851 0.40171 C -0.57361 0.40842 -0.58767 0.41929 -0.60313 0.42438 C -0.61528 0.43432 -0.62378 0.44565 -0.63385 0.45907 C -0.63715 0.48104 -0.63976 0.50717 -0.62153 0.51434 C -0.61997 0.51573 -0.61823 0.51665 -0.61684 0.5185 C -0.61181 0.52544 -0.61632 0.52475 -0.61233 0.52475 " pathEditMode="relative" ptsTypes="ffffffffffffffffffffffff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9.89824E-7 C -0.01077 -0.0229 0.00017 -0.05227 -0.01077 -0.07586 C -0.01233 -0.09228 -0.01928 -0.11517 -0.0323 -0.12095 C -0.0382 -0.13252 -0.04341 -0.13506 -0.05209 -0.14154 C -0.06754 -0.15264 -0.05521 -0.14755 -0.06754 -0.15171 C -0.075 -0.15865 -0.06962 -0.15495 -0.08125 -0.15796 C -0.08594 -0.15911 -0.09514 -0.16189 -0.09514 -0.16189 C -0.1 -0.18132 -0.1073 -0.18525 -0.12153 -0.18848 C -0.13455 -0.1975 -0.14983 -0.19797 -0.16459 -0.20097 C -0.20122 -0.2086 -0.23803 -0.21554 -0.27518 -0.21924 C -0.33021 -0.21809 -0.41459 -0.23728 -0.4783 -0.20907 C -0.49566 -0.19288 -0.51893 -0.16929 -0.5198 -0.13737 C -0.52032 -0.12095 -0.5198 -0.10453 -0.5198 -0.08811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12303E-7 C -0.07656 0.00463 -0.15295 0.0037 -0.22916 0.01226 C -0.25139 0.02082 -0.23073 0.01411 -0.26909 0.01827 C -0.28403 0.01989 -0.31371 0.02452 -0.31371 0.02452 C -0.32118 0.02775 -0.32916 0.0303 -0.3368 0.03261 C -0.346 0.04001 -0.35468 0.04348 -0.36458 0.04903 C -0.37743 0.05643 -0.38993 0.0673 -0.40295 0.07378 C -0.41076 0.07771 -0.41962 0.08303 -0.42604 0.0902 C -0.43923 0.10477 -0.44409 0.13021 -0.45833 0.14339 C -0.46736 0.16143 -0.4842 0.18155 -0.5 0.18849 C -0.50104 0.19057 -0.50278 0.19219 -0.50295 0.1945 C -0.5033 0.19936 -0.50139 0.20884 -0.50139 0.20884 " pathEditMode="relative" ptsTypes="fffffffffff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Произнеси звук «О». Сложи все буквы 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</a:rPr>
              <a:t> в корзину.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online-com-ua-Transparent-backgr-9qajBtKwuTIFM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714752"/>
            <a:ext cx="3500462" cy="1261875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358082" y="5643578"/>
            <a:ext cx="1214446" cy="714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ооооооо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857231"/>
            <a:ext cx="2286016" cy="2233312"/>
          </a:xfrm>
          <a:prstGeom prst="rect">
            <a:avLst/>
          </a:prstGeom>
        </p:spPr>
      </p:pic>
      <p:pic>
        <p:nvPicPr>
          <p:cNvPr id="8" name="Рисунок 7" descr="24-58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071546"/>
            <a:ext cx="1501612" cy="1637374"/>
          </a:xfrm>
          <a:prstGeom prst="rect">
            <a:avLst/>
          </a:prstGeom>
        </p:spPr>
      </p:pic>
      <p:pic>
        <p:nvPicPr>
          <p:cNvPr id="12" name="Рисунок 11" descr="53c7717bcf159bb8531f5ec9dfb22759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72330" y="857232"/>
            <a:ext cx="1507163" cy="1444051"/>
          </a:xfrm>
          <a:prstGeom prst="rect">
            <a:avLst/>
          </a:prstGeom>
        </p:spPr>
      </p:pic>
      <p:pic>
        <p:nvPicPr>
          <p:cNvPr id="13" name="Рисунок 12" descr="no-0-4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929058" y="4429132"/>
            <a:ext cx="1587187" cy="1762807"/>
          </a:xfrm>
          <a:prstGeom prst="rect">
            <a:avLst/>
          </a:prstGeom>
        </p:spPr>
      </p:pic>
      <p:pic>
        <p:nvPicPr>
          <p:cNvPr id="14" name="Рисунок 13" descr="italian_alphabet_o_outline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2571744"/>
            <a:ext cx="1410010" cy="1571636"/>
          </a:xfrm>
          <a:prstGeom prst="rect">
            <a:avLst/>
          </a:prstGeom>
        </p:spPr>
      </p:pic>
      <p:pic>
        <p:nvPicPr>
          <p:cNvPr id="15" name="Рисунок 14" descr="V37055076-0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286124"/>
            <a:ext cx="1500182" cy="1500182"/>
          </a:xfrm>
          <a:prstGeom prst="rect">
            <a:avLst/>
          </a:prstGeom>
        </p:spPr>
      </p:pic>
      <p:pic>
        <p:nvPicPr>
          <p:cNvPr id="16" name="Рисунок 15" descr="1614515331_17-p-bukvi-na-belom-fone-17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572008"/>
            <a:ext cx="1972181" cy="1643074"/>
          </a:xfrm>
          <a:prstGeom prst="rect">
            <a:avLst/>
          </a:prstGeom>
        </p:spPr>
      </p:pic>
      <p:pic>
        <p:nvPicPr>
          <p:cNvPr id="17" name="Рисунок 16" descr="1673467475_gas-kvas-com-p-detskie-risunki-s-bukvoi-s-32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357554" y="2714620"/>
            <a:ext cx="1176881" cy="1592423"/>
          </a:xfrm>
          <a:prstGeom prst="rect">
            <a:avLst/>
          </a:prstGeom>
        </p:spPr>
      </p:pic>
      <p:pic>
        <p:nvPicPr>
          <p:cNvPr id="18" name="Рисунок 17" descr="1599594956_94156.jp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1000108"/>
            <a:ext cx="1322373" cy="1335980"/>
          </a:xfrm>
          <a:prstGeom prst="rect">
            <a:avLst/>
          </a:prstGeom>
        </p:spPr>
      </p:pic>
      <p:pic>
        <p:nvPicPr>
          <p:cNvPr id="19" name="Рисунок 18" descr="imgonline-com-ua-Transparent-backgr-A7Wpb5w8wQFqe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57158" y="4929199"/>
            <a:ext cx="3214710" cy="1428760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39593E-6 C 0.01927 0.0037 0.00868 -0.00209 0.02465 0.03075 C 0.03785 0.05781 0.04739 0.08903 0.05226 0.12095 C 0.05121 0.13112 0.05104 0.14176 0.04913 0.15171 C 0.04635 0.16628 0.03663 0.17877 0.02917 0.18871 C 0.02691 0.19172 0.02552 0.19611 0.02309 0.19889 C 0.01354 0.20999 0.00035 0.216 -0.01077 0.2234 C -0.03247 0.2382 -0.05573 0.24791 -0.08004 0.25208 C -0.08889 0.25994 -0.11077 0.26433 -0.11077 0.26433 C -0.11945 0.27312 -0.13073 0.27659 -0.14149 0.27867 C -0.14965 0.28237 -0.15781 0.28584 -0.16458 0.29324 C -0.17309 0.30272 -0.17691 0.31729 -0.1816 0.33001 C -0.18368 0.3358 -0.18715 0.34065 -0.18924 0.34643 C -0.1934 0.35754 -0.19427 0.36956 -0.19688 0.38136 C -0.20017 0.41235 -0.19983 0.45166 -0.19236 0.48173 C -0.1875 0.47086 -0.18767 0.47525 -0.18767 0.46947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2054E-6 C -0.00487 0.01318 -0.00921 0.02659 -0.01858 0.03492 C -0.02171 0.04579 -0.02796 0.05504 -0.03542 0.06151 C -0.03959 0.06915 -0.05226 0.08348 -0.05851 0.08811 C -0.07882 0.10337 -0.04306 0.07238 -0.06928 0.09435 C -0.07657 0.1006 -0.08681 0.10892 -0.09549 0.11077 C -0.10452 0.11286 -0.11389 0.11216 -0.12309 0.11286 C -0.14306 0.11702 -0.1632 0.12049 -0.18316 0.12511 C -0.19046 0.1302 -0.19705 0.13783 -0.20469 0.14153 C -0.21546 0.14685 -0.22987 0.14916 -0.24011 0.15171 C -0.24983 0.15726 -0.25955 0.16258 -0.26928 0.16813 C -0.28178 0.1753 -0.29618 0.17345 -0.30938 0.1783 C -0.32066 0.19056 -0.33664 0.19496 -0.35087 0.19889 C -0.36719 0.20837 -0.37691 0.20953 -0.39549 0.21114 C -0.42379 0.22063 -0.454 0.22571 -0.48316 0.22965 C -0.51216 0.24537 -0.54705 0.24283 -0.57709 0.24398 C -0.59792 0.25115 -0.56372 0.23774 -0.58924 0.25624 C -0.59237 0.25855 -0.59636 0.25763 -0.6 0.25832 C -0.60834 0.26387 -0.6165 0.26919 -0.62466 0.27474 C -0.62813 0.28839 -0.62309 0.27243 -0.63247 0.287 C -0.63507 0.29116 -0.63629 0.29671 -0.63855 0.30134 C -0.6408 0.31498 -0.64323 0.32192 -0.64618 0.33418 C -0.65053 0.35152 -0.65243 0.37002 -0.65695 0.38737 C -0.65643 0.395 -0.65643 0.40263 -0.65539 0.41003 C -0.654 0.41975 -0.6474 0.42299 -0.64323 0.43039 C -0.63212 0.44981 -0.63872 0.44426 -0.62622 0.45097 C -0.62101 0.45999 -0.62136 0.45675 -0.62014 0.46739 C -0.61841 0.48103 -0.61546 0.50832 -0.61546 0.50832 " pathEditMode="relative" ptsTypes="ffffffffffff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802E-7 C 0.00521 -0.01989 0.01077 -0.05736 -0.00764 -0.06545 C -0.01076 -0.08233 -0.02309 -0.09135 -0.03229 -0.10245 C -0.05399 -0.12905 -0.08142 -0.14246 -0.10764 -0.15981 C -0.11684 -0.16582 -0.12812 -0.16374 -0.13837 -0.16582 C -0.14722 -0.16744 -0.16458 -0.17206 -0.16458 -0.17206 C -0.17118 -0.17068 -0.1783 -0.17137 -0.18455 -0.1679 C -0.1875 -0.16628 -0.18837 -0.16073 -0.19062 -0.15773 C -0.19566 -0.15102 -0.20104 -0.14431 -0.20607 -0.13714 C -0.20937 -0.1265 -0.21441 -0.11494 -0.22152 -0.10847 C -0.22482 -0.10153 -0.23385 -0.0902 -0.23385 -0.0902 C -0.23923 -0.05851 -0.23837 -0.0525 -0.23837 -0.0081 " pathEditMode="relative" ptsTypes="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0.02706 C 0.02517 0.02567 0.01406 0.02359 -0.00347 0.02105 C -0.10903 0.02174 -0.23212 -0.0525 -0.32031 0.02498 C -0.32726 0.03099 -0.33212 0.03978 -0.34028 0.04348 C -0.34636 0.04972 -0.35208 0.05273 -0.35886 0.05782 C -0.36372 0.07077 -0.37222 0.07771 -0.38038 0.08649 C -0.38316 0.0895 -0.38472 0.09459 -0.38802 0.0969 C -0.39132 0.09898 -0.39514 0.09829 -0.39879 0.09898 C -0.40573 0.10338 -0.41163 0.11008 -0.41875 0.11332 C -0.42431 0.12419 -0.43333 0.12859 -0.43889 0.13992 C -0.44427 0.15079 -0.45122 0.15888 -0.45886 0.16651 C -0.46406 0.1797 -0.4684 0.18316 -0.4757 0.19311 C -0.47761 0.19565 -0.47847 0.19889 -0.48038 0.20143 C -0.4816 0.20305 -0.48368 0.20352 -0.4849 0.20537 C -0.48889 0.21115 -0.49566 0.22387 -0.49566 0.2241 C -0.50035 0.2426 -0.50174 0.22849 -0.49879 0.25671 C -0.49844 0.26018 -0.49722 0.26688 -0.49722 0.26711 " pathEditMode="relative" rAng="0" ptsTypes="ffffffffffffffff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12673E-6 C -0.02048 -0.0007 -0.04097 0.00023 -0.06145 -0.00208 C -0.06857 -0.00301 -0.0743 -0.0111 -0.08142 -0.01249 C -0.08854 -0.01388 -0.09583 -0.01365 -0.10312 -0.01434 C -0.11128 -0.01989 -0.11909 -0.02267 -0.1276 -0.02683 C -0.14357 -0.03469 -0.15833 -0.04394 -0.17534 -0.04718 C -0.18159 -0.04972 -0.20017 -0.05712 -0.20764 -0.06152 C -0.23385 -0.07701 -0.21684 -0.07239 -0.2401 -0.07586 C -0.26145 -0.09043 -0.29375 -0.0895 -0.31684 -0.09228 C -0.36041 -0.09089 -0.40416 -0.08996 -0.44774 -0.08811 C -0.47048 -0.08719 -0.45659 -0.0858 -0.48142 -0.08002 C -0.51684 -0.07169 -0.5526 -0.06892 -0.58767 -0.05944 C -0.59566 -0.05111 -0.60121 -0.04209 -0.61076 -0.037 C -0.61232 -0.03492 -0.61354 -0.03238 -0.61527 -0.03076 C -0.61666 -0.0296 -0.61875 -0.0303 -0.61996 -0.02868 C -0.62118 -0.02729 -0.62048 -0.02428 -0.62152 -0.02267 C -0.62395 -0.0185 -0.62777 -0.01619 -0.63073 -0.01249 C -0.63767 0.00578 -0.64948 0.0148 -0.65989 0.02868 C -0.66493 0.03538 -0.6677 0.04163 -0.67378 0.04695 C -0.67708 0.05365 -0.68107 0.05897 -0.68455 0.06545 C -0.68889 0.08302 -0.70764 0.10985 -0.70764 0.12905 " pathEditMode="relative" ptsTypes="fffffffff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Произнеси звук «И». Сложи все буквы 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</a:rPr>
              <a:t> в корзину.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online-com-ua-Transparent-backgr-9qajBtKwuTIFM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714752"/>
            <a:ext cx="3500462" cy="1261875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358082" y="5643578"/>
            <a:ext cx="1214446" cy="714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иииии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785794"/>
            <a:ext cx="2571768" cy="2428892"/>
          </a:xfrm>
          <a:prstGeom prst="rect">
            <a:avLst/>
          </a:prstGeom>
        </p:spPr>
      </p:pic>
      <p:pic>
        <p:nvPicPr>
          <p:cNvPr id="8" name="Рисунок 7" descr="1565014413_2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3714752"/>
            <a:ext cx="1094077" cy="1428736"/>
          </a:xfrm>
          <a:prstGeom prst="rect">
            <a:avLst/>
          </a:prstGeom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1214422"/>
            <a:ext cx="1319206" cy="1788754"/>
          </a:xfrm>
          <a:prstGeom prst="rect">
            <a:avLst/>
          </a:prstGeom>
        </p:spPr>
      </p:pic>
      <p:pic>
        <p:nvPicPr>
          <p:cNvPr id="13" name="Рисунок 12" descr="i_1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928670"/>
            <a:ext cx="1592609" cy="1381124"/>
          </a:xfrm>
          <a:prstGeom prst="rect">
            <a:avLst/>
          </a:prstGeom>
        </p:spPr>
      </p:pic>
      <p:pic>
        <p:nvPicPr>
          <p:cNvPr id="14" name="Рисунок 13" descr="slide-8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2643182"/>
            <a:ext cx="2049582" cy="1535185"/>
          </a:xfrm>
          <a:prstGeom prst="rect">
            <a:avLst/>
          </a:prstGeom>
        </p:spPr>
      </p:pic>
      <p:pic>
        <p:nvPicPr>
          <p:cNvPr id="15" name="Рисунок 14" descr="306976-zhivoy-alfavit-17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572008"/>
            <a:ext cx="1500198" cy="1757732"/>
          </a:xfrm>
          <a:prstGeom prst="rect">
            <a:avLst/>
          </a:prstGeom>
        </p:spPr>
      </p:pic>
      <p:pic>
        <p:nvPicPr>
          <p:cNvPr id="16" name="Рисунок 15" descr="1599676941_57287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1142984"/>
            <a:ext cx="1476362" cy="1459489"/>
          </a:xfrm>
          <a:prstGeom prst="rect">
            <a:avLst/>
          </a:prstGeom>
        </p:spPr>
      </p:pic>
      <p:pic>
        <p:nvPicPr>
          <p:cNvPr id="17" name="Рисунок 16" descr="44396-bukva-n-dlya-detey-26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3000372"/>
            <a:ext cx="1643045" cy="1314436"/>
          </a:xfrm>
          <a:prstGeom prst="rect">
            <a:avLst/>
          </a:prstGeom>
        </p:spPr>
      </p:pic>
      <p:pic>
        <p:nvPicPr>
          <p:cNvPr id="18" name="Рисунок 17" descr="slide-8.jpg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14942" y="4286256"/>
            <a:ext cx="2093822" cy="1568322"/>
          </a:xfrm>
          <a:prstGeom prst="rect">
            <a:avLst/>
          </a:prstGeom>
        </p:spPr>
      </p:pic>
      <p:pic>
        <p:nvPicPr>
          <p:cNvPr id="19" name="Рисунок 18" descr="imgonline-com-ua-Transparent-backgr-A7Wpb5w8wQFqe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85720" y="4929199"/>
            <a:ext cx="3286148" cy="1428760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022E-7 C -0.01823 -0.00833 -0.0276 -0.03423 -0.04444 -0.0451 C -0.05 -0.0562 -0.06024 -0.05967 -0.06909 -0.06568 C -0.0783 -0.07193 -0.08698 -0.07216 -0.09687 -0.07586 C -0.11111 -0.08118 -0.12326 -0.08465 -0.13837 -0.08627 C -0.15243 -0.09136 -0.16198 -0.09482 -0.17691 -0.09644 C -0.20469 -0.10592 -0.23333 -0.10014 -0.26146 -0.10662 C -0.34357 -0.105 -0.42448 -0.11379 -0.50451 -0.09228 C -0.52621 -0.07794 -0.55069 -0.07586 -0.57222 -0.06152 C -0.58298 -0.05435 -0.58437 -0.04926 -0.59687 -0.03909 C -0.61163 -0.02706 -0.62552 -0.01272 -0.63993 2.96022E-7 C -0.64722 0.00647 -0.64982 0.01595 -0.65677 0.02243 C -0.6585 0.03168 -0.66215 0.03723 -0.66614 0.04509 C -0.66719 0.05735 -0.66701 0.06568 -0.67222 0.07562 C -0.67604 0.10638 -0.67534 0.09204 -0.67534 0.11887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70213E-6 C -0.03126 0.01341 -0.00591 0.00393 -0.07848 0.00185 C -0.11789 -0.00532 -0.15539 -0.01249 -0.19532 -0.01434 C -0.2415 -0.00994 -0.28785 -0.00601 -0.33386 0.00185 C -0.33698 0.00324 -0.34028 0.0037 -0.34306 0.00601 C -0.35973 0.01966 -0.34098 0.0111 -0.35382 0.01619 C -0.35921 0.02105 -0.3632 0.02151 -0.3691 0.02452 C -0.37813 0.02914 -0.38629 0.037 -0.39532 0.04094 C -0.4132 0.05944 -0.40504 0.04972 -0.41997 0.06961 C -0.42709 0.07909 -0.43334 0.0902 -0.43994 0.10037 C -0.44306 0.10523 -0.44532 0.11101 -0.44914 0.11471 C -0.45816 0.1235 -0.46858 0.13344 -0.47535 0.14547 C -0.48698 0.16651 -0.50348 0.1908 -0.52153 0.20282 C -0.52761 0.21531 -0.52066 0.20282 -0.53386 0.21716 C -0.54671 0.23127 -0.55938 0.24908 -0.57535 0.25601 C -0.58594 0.26573 -0.59688 0.27313 -0.60921 0.27868 C -0.6158 0.28747 -0.62622 0.29487 -0.63525 0.29903 C -0.63907 0.30296 -0.64376 0.30527 -0.64757 0.30944 C -0.6507 0.31291 -0.65261 0.31799 -0.65539 0.32169 C -0.6573 0.32909 -0.66007 0.33441 -0.66146 0.34205 C -0.6599 0.35292 -0.65903 0.36402 -0.65695 0.37489 C -0.65573 0.38113 -0.65296 0.38414 -0.6507 0.38922 C -0.64566 0.40056 -0.64254 0.41073 -0.63525 0.41998 C -0.63178 0.4297 -0.63334 0.42553 -0.63073 0.43224 " pathEditMode="relative" ptsTypes="ffffffff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65495E-6 C 0.00365 0.00347 0.00712 0.00694 0.01077 0.01041 C 0.0132 0.01272 0.01111 0.01873 0.01215 0.02266 C 0.01372 0.02891 0.01771 0.0333 0.01997 0.03908 C 0.02136 0.04255 0.02188 0.04764 0.02292 0.05134 C 0.0283 0.06938 0.03524 0.08603 0.03993 0.10453 C 0.0434 0.13691 0.0382 0.10037 0.04757 0.13321 C 0.04879 0.13737 0.05052 0.16281 0.0507 0.16397 C 0.05209 0.17438 0.05382 0.18455 0.05538 0.19473 C 0.05643 0.20167 0.05729 0.20837 0.05834 0.21531 C 0.05886 0.21878 0.0599 0.22549 0.0599 0.22549 C 0.05938 0.2611 0.05972 0.29672 0.05834 0.3321 C 0.05799 0.33904 0.03698 0.36864 0.03524 0.37095 C 0.02084 0.39038 0.0066 0.39917 -0.01077 0.41189 C -0.02692 0.42368 -0.03994 0.44103 -0.05852 0.44473 C -0.06928 0.45444 -0.08317 0.45768 -0.09549 0.46323 C -0.10765 0.47456 -0.12258 0.47803 -0.13542 0.48774 C -0.1507 0.49931 -0.16338 0.51295 -0.18004 0.52058 C -0.18716 0.52775 -0.18404 0.52521 -0.18924 0.52891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14061E-7 C -0.01389 -0.00624 -0.03195 0.00278 -0.04618 0.00625 C -0.06511 0.01665 -0.04167 0.00463 -0.06302 0.01226 C -0.07691 0.01712 -0.09045 0.02475 -0.10469 0.02868 C -0.14531 0.04001 -0.18611 0.04811 -0.22622 0.0636 C -0.23611 0.0673 -0.24427 0.07378 -0.25382 0.07794 C -0.25781 0.07979 -0.26233 0.07933 -0.26615 0.0821 C -0.26927 0.08441 -0.2724 0.08719 -0.27535 0.0902 C -0.27917 0.09413 -0.28195 0.09945 -0.28611 0.10245 C -0.29045 0.10569 -0.29549 0.10615 -0.3 0.1087 C -0.30486 0.11124 -0.30903 0.11633 -0.31389 0.11887 C -0.32639 0.12558 -0.33958 0.13159 -0.35226 0.13737 C -0.37813 0.14894 -0.34358 0.13367 -0.36615 0.14755 C -0.37361 0.15218 -0.38577 0.15842 -0.39392 0.16189 C -0.39965 0.16767 -0.40434 0.16998 -0.41077 0.17438 C -0.4132 0.179 -0.41458 0.18432 -0.41702 0.18872 C -0.4217 0.1975 -0.42136 0.19149 -0.42465 0.20097 C -0.42691 0.20768 -0.42691 0.21624 -0.43073 0.22132 C -0.43559 0.2278 -0.43889 0.23451 -0.44306 0.24191 C -0.45087 0.2722 -0.44202 0.24144 -0.44931 0.26041 C -0.45313 0.27035 -0.44844 0.26272 -0.45226 0.27475 C -0.45608 0.28724 -0.46302 0.29741 -0.46302 0.31152 " pathEditMode="relative" ptsTypes="fffffffffffffffffffff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55042E-7 C 0.01163 -0.02243 0.00868 -0.01272 0.01232 -0.02659 C 0.01076 -0.08557 0.01649 -0.16027 -0.00452 -0.21716 C -0.00747 -0.23705 -0.00556 -0.2241 -0.01077 -0.25624 C -0.01129 -0.25948 -0.01406 -0.26133 -0.01528 -0.26434 C -0.01754 -0.26966 -0.01979 -0.27498 -0.02153 -0.28076 C -0.02396 -0.28839 -0.02535 -0.29463 -0.02917 -0.30134 C -0.03542 -0.31244 -0.0474 -0.31799 -0.05695 -0.32169 C -0.06841 -0.3321 -0.07031 -0.3321 -0.08455 -0.33603 C -0.11893 -0.33464 -0.1533 -0.33464 -0.18768 -0.3321 C -0.19809 -0.3314 -0.20573 -0.30643 -0.21077 -0.29718 C -0.21372 -0.29163 -0.21997 -0.28076 -0.21997 -0.28076 C -0.22396 -0.25994 -0.22952 -0.22918 -0.23837 -0.21115 C -0.2415 -0.19449 -0.24844 -0.17946 -0.25382 -0.16397 C -0.26302 -0.13737 -0.25 -0.16767 -0.2599 -0.13529 C -0.26181 -0.12928 -0.26268 -0.1228 -0.26459 -0.11679 C -0.26632 -0.11124 -0.2691 -0.10615 -0.27066 -0.10037 C -0.27118 -0.09829 -0.2717 -0.09644 -0.27222 -0.09436 C -0.27466 -0.07516 -0.2816 -0.05643 -0.2816 -0.037 " pathEditMode="relative" ptsTypes="fffffff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Произнеси звук «Ы». Сложи все буквы </a:t>
            </a:r>
            <a:r>
              <a:rPr lang="ru-RU" sz="2400" b="1" dirty="0">
                <a:solidFill>
                  <a:srgbClr val="FF0000"/>
                </a:solidFill>
              </a:rPr>
              <a:t>Ы</a:t>
            </a:r>
            <a:r>
              <a:rPr lang="ru-RU" sz="2000" b="1" dirty="0" smtClean="0">
                <a:solidFill>
                  <a:srgbClr val="FF0000"/>
                </a:solidFill>
              </a:rPr>
              <a:t> в корзину.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online-com-ua-Transparent-backgr-9qajBtKwuTIFM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714752"/>
            <a:ext cx="3500462" cy="1261875"/>
          </a:xfrm>
          <a:prstGeom prst="rect">
            <a:avLst/>
          </a:prstGeom>
        </p:spPr>
      </p:pic>
      <p:pic>
        <p:nvPicPr>
          <p:cNvPr id="8" name="Рисунок 7" descr="ыыыыыы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785794"/>
            <a:ext cx="2690816" cy="2675217"/>
          </a:xfrm>
          <a:prstGeom prst="rect">
            <a:avLst/>
          </a:prstGeom>
        </p:spPr>
      </p:pic>
      <p:pic>
        <p:nvPicPr>
          <p:cNvPr id="12" name="Рисунок 11" descr="690114-bukva-y-dlya-detey-25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3071810"/>
            <a:ext cx="2309563" cy="2969713"/>
          </a:xfrm>
          <a:prstGeom prst="rect">
            <a:avLst/>
          </a:prstGeom>
        </p:spPr>
      </p:pic>
      <p:pic>
        <p:nvPicPr>
          <p:cNvPr id="13" name="Рисунок 12" descr="1644852057_46-fikiwiki-com-p-kartinki-bukva-5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15140" y="1079105"/>
            <a:ext cx="1672120" cy="1849056"/>
          </a:xfrm>
          <a:prstGeom prst="rect">
            <a:avLst/>
          </a:prstGeom>
        </p:spPr>
      </p:pic>
      <p:pic>
        <p:nvPicPr>
          <p:cNvPr id="15" name="Рисунок 14" descr="bukva_y_kartinki_36_03053842-e1535953928969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3" y="4500570"/>
            <a:ext cx="1428760" cy="1726494"/>
          </a:xfrm>
          <a:prstGeom prst="rect">
            <a:avLst/>
          </a:prstGeom>
        </p:spPr>
      </p:pic>
      <p:pic>
        <p:nvPicPr>
          <p:cNvPr id="16" name="Рисунок 15" descr="slovo-na-bukvu-YI_1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1000108"/>
            <a:ext cx="1651632" cy="1574193"/>
          </a:xfrm>
          <a:prstGeom prst="rect">
            <a:avLst/>
          </a:prstGeom>
        </p:spPr>
      </p:pic>
      <p:pic>
        <p:nvPicPr>
          <p:cNvPr id="17" name="Рисунок 16" descr="1692648918_pushinka-top-p-kartinka-znaka-dlya-detei-vkontakte-20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285992"/>
            <a:ext cx="1991010" cy="1601104"/>
          </a:xfrm>
          <a:prstGeom prst="rect">
            <a:avLst/>
          </a:prstGeom>
        </p:spPr>
      </p:pic>
      <p:pic>
        <p:nvPicPr>
          <p:cNvPr id="18" name="Рисунок 17" descr="y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57554" y="3143248"/>
            <a:ext cx="1600236" cy="1281945"/>
          </a:xfrm>
          <a:prstGeom prst="rect">
            <a:avLst/>
          </a:prstGeom>
        </p:spPr>
      </p:pic>
      <p:pic>
        <p:nvPicPr>
          <p:cNvPr id="19" name="Рисунок 18" descr="imgonline-com-ua-Transparent-backgr-A7Wpb5w8wQFqe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85720" y="4929199"/>
            <a:ext cx="3286148" cy="1428760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500958" y="5786454"/>
            <a:ext cx="1214446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1.58187E-6 C -0.00244 -0.0229 -0.00626 -0.04903 -0.01702 -0.06753 C -0.02848 -0.11356 -0.0698 -0.13021 -0.10157 -0.13738 C -0.13768 -0.15888 -0.17796 -0.15495 -0.21702 -0.15773 C -0.25956 -0.15634 -0.30209 -0.15588 -0.34462 -0.15357 C -0.37136 -0.15195 -0.39949 -0.13622 -0.42466 -0.12489 C -0.43629 -0.11957 -0.4573 -0.12026 -0.46928 -0.11888 C -0.48733 -0.10963 -0.47605 -0.11379 -0.49706 -0.11055 C -0.50938 -0.1087 -0.53386 -0.10454 -0.53386 -0.10454 C -0.54549 -0.09922 -0.55817 -0.09968 -0.56928 -0.09228 C -0.57952 -0.08534 -0.58907 -0.0791 -0.60001 -0.07378 C -0.60782 -0.06985 -0.61372 -0.06291 -0.62153 -0.05944 C -0.62362 -0.05666 -0.62535 -0.05343 -0.62778 -0.05111 C -0.629 -0.04996 -0.63108 -0.05042 -0.6323 -0.04903 C -0.63542 -0.0458 -0.63733 -0.04048 -0.64011 -0.03678 C -0.64428 -0.02082 -0.64844 -0.00486 -0.65383 0.0104 C -0.65643 0.03677 -0.65539 0.02104 -0.65539 0.05735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96115E-6 C -0.02257 0.00393 -0.04496 0.01272 -0.06771 0.01434 C -0.08524 0.01573 -0.1026 0.01688 -0.12014 0.01827 C -0.14583 0.0222 -0.17118 0.02914 -0.19705 0.03261 C -0.21163 0.03747 -0.2184 0.04302 -0.23385 0.0451 C -0.24722 0.0525 -0.25972 0.05759 -0.27396 0.06129 C -0.28819 0.06892 -0.30017 0.07539 -0.31545 0.07771 C -0.3309 0.0858 -0.34826 0.09112 -0.36319 0.10037 C -0.3743 0.10731 -0.3868 0.11749 -0.39861 0.1228 C -0.41788 0.14385 -0.43993 0.15819 -0.46163 0.17415 C -0.46944 0.17993 -0.47083 0.17877 -0.47708 0.1864 C -0.48594 0.1975 -0.49462 0.20976 -0.50312 0.22132 C -0.50642 0.22595 -0.50781 0.23266 -0.51076 0.23774 C -0.52118 0.25555 -0.53455 0.27058 -0.54462 0.28885 C -0.55052 0.29972 -0.55607 0.31013 -0.56319 0.31961 C -0.56753 0.33164 -0.57257 0.34274 -0.57708 0.35453 C -0.57882 0.35893 -0.58316 0.36679 -0.58316 0.36679 C -0.58489 0.37766 -0.58611 0.38876 -0.58785 0.39963 C -0.58906 0.40703 -0.5908 0.42206 -0.5908 0.42206 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0389E-6 C -0.00209 -0.0007 -0.00434 -0.00047 -0.00608 -0.00208 C -0.00903 -0.00463 -0.00955 -0.01041 -0.01077 -0.01434 C -0.0132 -0.02267 -0.01546 -0.03099 -0.01841 -0.03886 C -0.02344 -0.05204 -0.02882 -0.06453 -0.03386 -0.07771 C -0.03889 -0.11147 -0.06424 -0.12812 -0.08455 -0.14339 C -0.09618 -0.15218 -0.1066 -0.16235 -0.11997 -0.16605 C -0.15556 -0.19404 -0.18768 -0.18964 -0.22917 -0.19265 C -0.35365 -0.18872 -0.31928 -0.19843 -0.38004 -0.18039 C -0.39671 -0.16906 -0.38993 -0.1723 -0.4 -0.1679 C -0.41407 -0.14917 -0.42414 -0.14177 -0.4323 -0.11679 C -0.43438 -0.10384 -0.43629 -0.09066 -0.43837 -0.07771 C -0.43733 -0.07239 -0.43698 -0.06661 -0.43542 -0.06152 C -0.42882 -0.04117 -0.41285 -0.0451 -0.39844 -0.04302 C -0.39688 -0.04232 -0.39375 -0.04094 -0.39375 -0.04094 " pathEditMode="relative" ptsTypes="ffffffffffffff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947E-6 C 0.00399 0.02891 0.00191 0.06082 -0.00625 0.08811 C -0.01372 0.11309 -0.01406 0.10014 -0.02153 0.13321 C -0.02622 0.15379 -0.03316 0.17646 -0.04167 0.19473 C -0.04896 0.21045 -0.06181 0.22225 -0.07083 0.23566 C -0.07379 0.24006 -0.07552 0.24561 -0.07847 0.25 C -0.08316 0.25694 -0.09549 0.26642 -0.09549 0.26642 C -0.09705 0.26989 -0.09809 0.27359 -0.1 0.2766 C -0.10712 0.2877 -0.12274 0.29163 -0.13229 0.29926 C -0.14149 0.30643 -0.14965 0.31591 -0.15851 0.32377 C -0.16042 0.32539 -0.16129 0.3284 -0.16319 0.33002 C -0.17639 0.34181 -0.15833 0.32054 -0.1724 0.33603 C -0.17795 0.34228 -0.18108 0.34621 -0.18785 0.35037 C -0.19115 0.35754 -0.19583 0.36263 -0.2 0.36887 C -0.20347 0.37396 -0.21076 0.38321 -0.21076 0.38321 C -0.21129 0.38529 -0.21146 0.3876 -0.21233 0.38945 C -0.21354 0.39177 -0.21615 0.39292 -0.21701 0.39547 C -0.21823 0.3994 -0.21806 0.40379 -0.21858 0.40796 C -0.21806 0.41952 -0.21823 0.43108 -0.21701 0.44265 C -0.21667 0.44681 -0.21389 0.4549 -0.21389 0.4549 C -0.21667 0.51156 -0.21146 0.47202 -0.21858 0.49607 C -0.21979 0.5 -0.22014 0.50439 -0.22153 0.50833 C -0.22222 0.51064 -0.22465 0.51434 -0.22465 0.51434 " pathEditMode="relative" ptsTypes="ffffffffffffffffffffff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Произнеси звук «Э». Сложи все буквы </a:t>
            </a:r>
            <a:r>
              <a:rPr lang="ru-RU" sz="2400" b="1" dirty="0">
                <a:solidFill>
                  <a:srgbClr val="FF0000"/>
                </a:solidFill>
              </a:rPr>
              <a:t>Э</a:t>
            </a:r>
            <a:r>
              <a:rPr lang="ru-RU" sz="2000" b="1" dirty="0" smtClean="0">
                <a:solidFill>
                  <a:srgbClr val="FF0000"/>
                </a:solidFill>
              </a:rPr>
              <a:t> в корзину.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imgonline-com-ua-Transparent-backgr-9qajBtKwuTIFMH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714752"/>
            <a:ext cx="3500462" cy="1261875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358082" y="5643578"/>
            <a:ext cx="1214446" cy="714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эээээ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785795"/>
            <a:ext cx="2714644" cy="2722628"/>
          </a:xfrm>
          <a:prstGeom prst="rect">
            <a:avLst/>
          </a:prstGeom>
        </p:spPr>
      </p:pic>
      <p:pic>
        <p:nvPicPr>
          <p:cNvPr id="13" name="Рисунок 12" descr="226690-bukva-e-1-klass-31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1000108"/>
            <a:ext cx="1472784" cy="1584470"/>
          </a:xfrm>
          <a:prstGeom prst="rect">
            <a:avLst/>
          </a:prstGeom>
        </p:spPr>
      </p:pic>
      <p:pic>
        <p:nvPicPr>
          <p:cNvPr id="14" name="Рисунок 13" descr="1645042754_20-fikiwiki-com-p-kartinki-bukva-e-2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3857620" y="4500570"/>
            <a:ext cx="1514095" cy="1514095"/>
          </a:xfrm>
          <a:prstGeom prst="rect">
            <a:avLst/>
          </a:prstGeom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071678"/>
            <a:ext cx="1390649" cy="1449536"/>
          </a:xfrm>
          <a:prstGeom prst="rect">
            <a:avLst/>
          </a:prstGeom>
        </p:spPr>
      </p:pic>
      <p:pic>
        <p:nvPicPr>
          <p:cNvPr id="17" name="Рисунок 16" descr="slide-0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4572008"/>
            <a:ext cx="1555300" cy="1724788"/>
          </a:xfrm>
          <a:prstGeom prst="rect">
            <a:avLst/>
          </a:prstGeom>
        </p:spPr>
      </p:pic>
      <p:pic>
        <p:nvPicPr>
          <p:cNvPr id="18" name="Рисунок 17" descr="slide-18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142984"/>
            <a:ext cx="1410459" cy="1862520"/>
          </a:xfrm>
          <a:prstGeom prst="rect">
            <a:avLst/>
          </a:prstGeom>
        </p:spPr>
      </p:pic>
      <p:pic>
        <p:nvPicPr>
          <p:cNvPr id="19" name="Рисунок 18" descr="characterZ53.jpg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2928934"/>
            <a:ext cx="2132119" cy="1742246"/>
          </a:xfrm>
          <a:prstGeom prst="rect">
            <a:avLst/>
          </a:prstGeom>
        </p:spPr>
      </p:pic>
      <p:pic>
        <p:nvPicPr>
          <p:cNvPr id="20" name="Рисунок 19" descr="imgonline-com-ua-Transparent-backgr-A7Wpb5w8wQFqe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85720" y="4929199"/>
            <a:ext cx="3286148" cy="1357322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8.51064E-7 C -0.0335 0.01133 -0.01215 0.00578 -0.06475 0.01018 C -0.0835 0.01388 -0.10121 0.02174 -0.12013 0.02451 C -0.13454 0.03238 -0.15069 0.03191 -0.16614 0.03492 C -0.18333 0.04255 -0.1993 0.05134 -0.21701 0.05527 C -0.22326 0.06105 -0.22985 0.06059 -0.23697 0.0636 C -0.24166 0.06545 -0.24635 0.06707 -0.25086 0.06961 C -0.25451 0.07169 -0.25781 0.07424 -0.26162 0.07586 C -0.27065 0.07956 -0.28003 0.08094 -0.28923 0.08395 C -0.29947 0.09089 -0.30919 0.09968 -0.32013 0.10453 C -0.32326 0.10592 -0.32656 0.10661 -0.32933 0.1087 C -0.34513 0.12003 -0.35798 0.13275 -0.37551 0.13945 C -0.38072 0.1487 -0.38662 0.15102 -0.39235 0.15981 C -0.3986 0.16929 -0.40156 0.179 -0.40937 0.1864 C -0.4177 0.20352 -0.42899 0.21577 -0.43853 0.2315 C -0.44843 0.24769 -0.45642 0.26388 -0.46926 0.2766 C -0.47881 0.2988 -0.48211 0.2988 -0.49843 0.30944 C -0.50746 0.32146 -0.53003 0.33164 -0.54305 0.33395 C -0.55451 0.34158 -0.55937 0.34574 -0.57239 0.34829 C -0.58124 0.35245 -0.58732 0.35569 -0.59704 0.3587 C -0.6085 0.37003 -0.61996 0.37488 -0.63385 0.37905 C -0.64287 0.39107 -0.6335 0.3802 -0.64617 0.38945 C -0.65381 0.395 -0.65937 0.40217 -0.6677 0.40587 C -0.67169 0.41351 -0.67569 0.41929 -0.68159 0.42414 C -0.68558 0.43201 -0.69305 0.44519 -0.69392 0.4549 C -0.69461 0.4623 -0.69392 0.46994 -0.69392 0.47757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9778E-7 C -0.03004 0.00139 -0.04271 0.00185 -0.06771 0.0081 C -0.07691 0.01041 -0.08664 0.00995 -0.09532 0.01434 C -0.11025 0.02197 -0.12483 0.034 -0.13837 0.0451 C -0.14271 0.05366 -0.14636 0.05689 -0.15382 0.05944 C -0.17032 0.08187 -0.16303 0.07493 -0.17379 0.08395 C -0.18004 0.09644 -0.17327 0.08465 -0.18143 0.09436 C -0.18473 0.09829 -0.19063 0.10662 -0.19063 0.10662 C -0.19167 0.11217 -0.19271 0.11749 -0.19376 0.12304 C -0.19428 0.12581 -0.19376 0.12905 -0.19532 0.13113 C -0.19844 0.13529 -0.20452 0.14339 -0.20452 0.14339 C -0.20504 0.14616 -0.20521 0.14917 -0.20608 0.15171 C -0.20782 0.15726 -0.21233 0.16813 -0.21233 0.16813 C -0.21893 0.22826 -0.21372 0.2877 -0.21372 0.34829 " pathEditMode="relative" ptsTypes="fffffffffffff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20999E-6 C -0.01424 -0.03006 0.00121 0.00509 -0.00452 -0.08811 C -0.00591 -0.10985 -0.0198 -0.13344 -0.03074 -0.14755 C -0.03647 -0.16258 -0.04254 -0.17299 -0.0507 -0.18663 C -0.05435 -0.19264 -0.05713 -0.19958 -0.06147 -0.2049 C -0.06528 -0.20953 -0.06963 -0.21323 -0.07379 -0.21739 C -0.0764 -0.21993 -0.08143 -0.22548 -0.08143 -0.22548 C -0.08039 -0.22965 -0.07883 -0.23358 -0.07848 -0.23774 C -0.07761 -0.24838 -0.08838 -0.25694 -0.09376 -0.26041 C -0.104 -0.26711 -0.09254 -0.26434 -0.11077 -0.27266 C -0.11789 -0.2759 -0.12518 -0.27752 -0.1323 -0.28076 C -0.13907 -0.28399 -0.14515 -0.28723 -0.15226 -0.28908 C -0.19844 -0.28839 -0.24445 -0.28885 -0.29063 -0.287 C -0.30088 -0.28654 -0.31442 -0.2759 -0.32449 -0.27266 C -0.32952 -0.27104 -0.33473 -0.26989 -0.33994 -0.2685 C -0.34254 -0.26781 -0.34758 -0.26642 -0.34758 -0.26642 C -0.36112 -0.25879 -0.37483 -0.25185 -0.38924 -0.24792 C -0.40348 -0.23867 -0.4198 -0.23173 -0.43525 -0.22757 C -0.44515 -0.21438 -0.43369 -0.22733 -0.44758 -0.21924 C -0.45001 -0.21785 -0.45157 -0.21485 -0.45383 -0.21323 C -0.45903 -0.2093 -0.46494 -0.20536 -0.47067 -0.20305 C -0.47379 -0.20028 -0.47726 -0.19819 -0.47987 -0.19473 C -0.48299 -0.19056 -0.48924 -0.18247 -0.48924 -0.18247 C -0.49532 -0.16119 -0.50938 -0.13922 -0.52153 -0.12303 C -0.52449 -0.11309 -0.52518 -0.10777 -0.53074 -0.10037 C -0.52969 -0.08256 -0.52883 -0.06776 -0.52449 -0.05134 C -0.52397 -0.04579 -0.5231 -0.03492 -0.5231 -0.03492 " pathEditMode="relative" ptsTypes="ffffffffffffffffffffffffff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76133E-6 C -0.02066 0.00924 -0.02465 -0.0088 -0.0401 -0.01435 C -0.04357 -0.0155 -0.04722 -0.0155 -0.05086 -0.0162 C -0.07777 -0.04094 -0.1559 -0.01851 -0.16007 -0.01828 C -0.17118 -0.01458 -0.1802 -0.00671 -0.1908 -0.00186 C -0.19843 0.01319 -0.20955 0.0252 -0.22309 0.03075 C -0.22621 0.03353 -0.22951 0.03584 -0.23229 0.03908 C -0.23559 0.04278 -0.23819 0.04787 -0.24166 0.05133 C -0.25451 0.06452 -0.26996 0.07284 -0.28159 0.08834 C -0.30434 0.11863 -0.32812 0.14754 -0.35086 0.1783 C -0.36371 0.19565 -0.37465 0.21461 -0.38767 0.23172 C -0.3927 0.23843 -0.4 0.25069 -0.40625 0.25624 C -0.41458 0.27497 -0.42465 0.29162 -0.43541 0.30758 C -0.44375 0.31984 -0.44687 0.33695 -0.45538 0.34851 C -0.45764 0.3573 -0.45833 0.36609 -0.46007 0.37511 C -0.46093 0.37927 -0.46319 0.38737 -0.46319 0.38737 C -0.46458 0.40009 -0.46701 0.40795 -0.46927 0.42021 C -0.46979 0.42298 -0.47014 0.42576 -0.47083 0.42853 C -0.4717 0.43269 -0.47395 0.44079 -0.47395 0.44079 C -0.46944 0.46484 -0.47482 0.45189 -0.46614 0.46114 C -0.4651 0.4623 -0.46423 0.46392 -0.46319 0.4653 " pathEditMode="relative" ptsTypes="ffffffffffffffffffff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рп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2973" y="2214554"/>
            <a:ext cx="6215106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Игра «Кто в домике живет?»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Посели в домик только тех животных, в названии которых есть звук «</a:t>
            </a:r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online-com-ua-Transparent-backgr-qYpTH6RXDI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43042" y="3071810"/>
            <a:ext cx="1785926" cy="1785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70" y="342900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У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2379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1428736"/>
            <a:ext cx="1619238" cy="1619238"/>
          </a:xfrm>
          <a:prstGeom prst="rect">
            <a:avLst/>
          </a:prstGeom>
        </p:spPr>
      </p:pic>
      <p:pic>
        <p:nvPicPr>
          <p:cNvPr id="10" name="Рисунок 9" descr="s609185_3_2.jpe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15206" y="3357562"/>
            <a:ext cx="1294693" cy="1881178"/>
          </a:xfrm>
          <a:prstGeom prst="rect">
            <a:avLst/>
          </a:prstGeom>
        </p:spPr>
      </p:pic>
      <p:pic>
        <p:nvPicPr>
          <p:cNvPr id="13" name="Рисунок 12" descr="1669922056_34-indasil-club-p-izbushka-risunok-dlya-detei-pinterest-35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5850" y="5786454"/>
            <a:ext cx="6357982" cy="1223367"/>
          </a:xfrm>
          <a:prstGeom prst="rect">
            <a:avLst/>
          </a:prstGeom>
        </p:spPr>
      </p:pic>
      <p:pic>
        <p:nvPicPr>
          <p:cNvPr id="15" name="Рисунок 14" descr="474264-risunok-medved-dlya-detey-8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1285860"/>
            <a:ext cx="2407150" cy="2214578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429520" y="5929330"/>
            <a:ext cx="1185292" cy="6137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312346-zayac-dlya-detey-6-7-let-24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214818"/>
            <a:ext cx="1785950" cy="2462384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876E-7 C -0.08906 0.00138 -0.09496 0.00046 -0.15226 0.00809 C -0.16198 0.01249 -0.16771 0.01549 -0.17847 0.0185 C -0.18576 0.02266 -0.19305 0.02659 -0.2 0.03076 C -0.21215 0.03769 -0.22621 0.03792 -0.23837 0.04509 C -0.25677 0.05573 -0.2474 0.0518 -0.26615 0.05735 C -0.28403 0.06938 -0.28906 0.06845 -0.30608 0.08603 C -0.30972 0.08973 -0.33767 0.1036 -0.34757 0.10869 C -0.35347 0.1117 -0.35764 0.11864 -0.36302 0.12303 C -0.36701 0.12627 -0.37153 0.12789 -0.37535 0.13113 C -0.38785 0.14153 -0.39965 0.15356 -0.41215 0.16397 C -0.4191 0.16975 -0.42292 0.179 -0.43073 0.18247 C -0.43437 0.18964 -0.44253 0.19611 -0.44757 0.20282 C -0.46024 0.21947 -0.47326 0.23635 -0.48299 0.25624 C -0.48542 0.2685 -0.49115 0.27775 -0.49531 0.28885 C -0.50035 0.3018 -0.49965 0.31313 -0.50764 0.32377 C -0.51007 0.33649 -0.5191 0.34898 -0.52604 0.35869 C -0.53108 0.37789 -0.54583 0.3876 -0.55382 0.40379 C -0.55746 0.41096 -0.56892 0.42969 -0.57535 0.43247 C -0.58212 0.44149 -0.5901 0.44796 -0.59687 0.45698 C -0.59896 0.46785 -0.60295 0.48034 -0.60764 0.48982 C -0.60816 0.49329 -0.60816 0.49676 -0.6092 0.5 C -0.61076 0.50439 -0.61528 0.51202 -0.61528 0.51202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64477E-6 C -0.00295 -0.02313 -0.00643 -0.03886 -0.01684 -0.05736 C -0.02379 -0.06961 -0.01893 -0.05828 -0.02604 -0.06776 C -0.02778 -0.07008 -0.02882 -0.07355 -0.03073 -0.07586 C -0.03681 -0.0828 -0.0408 -0.0821 -0.04757 -0.08812 C -0.05712 -0.09644 -0.06389 -0.10477 -0.07535 -0.1087 C -0.08993 -0.12211 -0.11407 -0.12142 -0.13073 -0.12304 C -0.17535 -0.12026 -0.21997 -0.11934 -0.26459 -0.11494 C -0.27552 -0.11379 -0.28594 -0.108 -0.29688 -0.10662 C -0.30712 -0.10315 -0.31806 -0.09852 -0.32761 -0.09228 C -0.33525 -0.08719 -0.34167 -0.07863 -0.34914 -0.07378 C -0.35504 -0.06985 -0.36077 -0.06661 -0.36615 -0.06152 C -0.38889 -0.04001 -0.37622 -0.04487 -0.39375 -0.04094 C -0.39931 -0.03631 -0.40122 -0.03053 -0.40608 -0.02475 C -0.4165 -0.01272 -0.42552 0.00115 -0.43525 0.01434 C -0.43681 0.01642 -0.43716 0.01989 -0.43837 0.02243 C -0.4415 0.0296 -0.44549 0.04625 -0.44914 0.05111 C -0.4507 0.05319 -0.45261 0.05504 -0.45382 0.05735 C -0.46111 0.07053 -0.45243 0.06128 -0.46146 0.06961 C -0.46927 0.08487 -0.47396 0.10014 -0.47986 0.11679 C -0.48212 0.13506 -0.48073 0.15101 -0.48924 0.16605 C -0.4915 0.18224 -0.49306 0.19102 -0.50295 0.20074 C -0.50486 0.20837 -0.50764 0.21346 -0.5092 0.22132 C -0.50868 0.22548 -0.50677 0.22965 -0.50764 0.23358 C -0.50816 0.23566 -0.51077 0.23589 -0.51233 0.23566 C -0.51563 0.2352 -0.51841 0.23288 -0.52153 0.2315 C -0.52205 0.22872 -0.52223 0.22595 -0.52309 0.2234 C -0.52379 0.22109 -0.52639 0.21947 -0.52604 0.21716 C -0.52518 0.21184 -0.5191 0.21299 -0.51684 0.21299 " pathEditMode="relative" ptsTypes="fffffffffffffffff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орп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2973" y="2214554"/>
            <a:ext cx="6215106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Игра «Кто в домике живет?»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Посели в домик только тех животных, в названии которых есть звук «</a:t>
            </a:r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online-com-ua-Transparent-backgr-qYpTH6RXDI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43042" y="3071810"/>
            <a:ext cx="1785926" cy="1785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70" y="3429000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429520" y="5929330"/>
            <a:ext cx="1185292" cy="6137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676518762_gas-kvas-com-p-slon-detskii-risunok-kartinki-14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1500174"/>
            <a:ext cx="1928826" cy="1936541"/>
          </a:xfrm>
          <a:prstGeom prst="rect">
            <a:avLst/>
          </a:prstGeom>
        </p:spPr>
      </p:pic>
      <p:pic>
        <p:nvPicPr>
          <p:cNvPr id="18" name="Рисунок 17" descr="ace05635059a68231a4534cb368920a1.jpe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43702" y="3643314"/>
            <a:ext cx="2214578" cy="2214578"/>
          </a:xfrm>
          <a:prstGeom prst="rect">
            <a:avLst/>
          </a:prstGeom>
        </p:spPr>
      </p:pic>
      <p:pic>
        <p:nvPicPr>
          <p:cNvPr id="19" name="Рисунок 18" descr="1679461516_papik-pro-p-kartina-belochka-dlya-detei-44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1214422"/>
            <a:ext cx="1814506" cy="2066265"/>
          </a:xfrm>
          <a:prstGeom prst="rect">
            <a:avLst/>
          </a:prstGeom>
        </p:spPr>
      </p:pic>
      <p:pic>
        <p:nvPicPr>
          <p:cNvPr id="21" name="Рисунок 20" descr="309091-zhiraf-dlya-detey-6-7-let-31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000504"/>
            <a:ext cx="1191765" cy="2521957"/>
          </a:xfrm>
          <a:prstGeom prst="rect">
            <a:avLst/>
          </a:prstGeom>
        </p:spPr>
      </p:pic>
      <p:pic>
        <p:nvPicPr>
          <p:cNvPr id="22" name="Рисунок 21" descr="1669922056_34-indasil-club-p-izbushka-risunok-dlya-detei-pinterest-35.jpg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14412" y="5786454"/>
            <a:ext cx="6286544" cy="1294805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-0.01734 C 0.02674 -0.00578 0.03316 0.00323 0.03959 0.01734 C 0.04254 0.05017 0.04011 0.03838 0.0441 0.05433 C 0.04289 0.07514 0.0441 0.08046 0.03646 0.09526 C 0.03421 0.10636 0.03039 0.11815 0.02414 0.12601 C 0.01823 0.1415 0.00921 0.15745 -0.00208 0.16693 C -0.00937 0.18219 0.00053 0.16393 -0.01128 0.17734 C -0.01319 0.17942 -0.01406 0.18312 -0.01579 0.18543 C -0.02291 0.19491 -0.03281 0.19977 -0.04201 0.20393 C -0.05677 0.21803 -0.08177 0.24115 -0.10052 0.24277 C -0.121 0.24462 -0.14149 0.24555 -0.16197 0.24693 C -0.17812 0.2541 -0.19618 0.25387 -0.21284 0.25503 C -0.21597 0.25641 -0.21892 0.2578 -0.22204 0.25919 C -0.22569 0.26058 -0.22934 0.26173 -0.23281 0.26335 C -0.23854 0.26589 -0.24409 0.2689 -0.24965 0.27144 C -0.25121 0.27214 -0.25434 0.27352 -0.25434 0.27375 C -0.26545 0.28832 -0.26006 0.28231 -0.26979 0.29202 C -0.27343 0.30728 -0.28072 0.31977 -0.28506 0.33503 C -0.28715 0.35491 -0.28923 0.37456 -0.29131 0.39445 C -0.29357 0.41641 -0.2901 0.4074 -0.29583 0.41896 C -0.29635 0.42243 -0.29635 0.42612 -0.29739 0.42936 C -0.29982 0.43653 -0.30364 0.44277 -0.30659 0.44971 C -0.30746 0.45179 -0.30833 0.45433 -0.30972 0.45595 C -0.31145 0.4578 -0.31388 0.45849 -0.31579 0.46011 C -0.31805 0.46196 -0.31979 0.46451 -0.32204 0.46612 C -0.325 0.46797 -0.33125 0.47029 -0.33125 0.47052 C -0.33836 0.47954 -0.33923 0.48046 -0.34965 0.48046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3167 C -0.16042 -0.01248 -0.33802 -0.04555 -0.51233 -0.01942 C -0.52917 -0.01202 -0.52135 -0.01456 -0.53542 -0.01133 C -0.5434 -0.00693 -0.55174 -0.00231 -0.56007 0.00093 C -0.57066 0.01041 -0.57535 0.01549 -0.58455 0.02775 C -0.58872 0.0333 -0.58906 0.04347 -0.59236 0.05018 C -0.59427 0.06752 -0.59757 0.06913 -0.60156 0.08509 C -0.60104 0.09942 -0.60747 0.11769 -0.6 0.12809 C -0.58681 0.14659 -0.57205 0.12301 -0.56615 0.11168 C -0.56563 0.10821 -0.56545 0.10474 -0.56458 0.1015 C -0.56094 0.08856 -0.56146 0.10081 -0.56146 0.0911 " pathEditMode="relative" rAng="0" ptsTypes="ffffffffff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246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Валерия</cp:lastModifiedBy>
  <cp:revision>33</cp:revision>
  <dcterms:created xsi:type="dcterms:W3CDTF">2024-01-17T04:04:24Z</dcterms:created>
  <dcterms:modified xsi:type="dcterms:W3CDTF">2024-01-17T09:36:31Z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2040378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