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3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84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82" r:id="rId20"/>
    <p:sldId id="276" r:id="rId21"/>
    <p:sldId id="287" r:id="rId22"/>
    <p:sldId id="277" r:id="rId23"/>
    <p:sldId id="278" r:id="rId24"/>
    <p:sldId id="28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4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2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0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6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9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1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8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2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6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65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8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D3E2C-06F6-4A7A-9A30-64D81C2615AA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8CF51-34EC-4D9B-A20B-E329C2331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90" r="6575" b="12063"/>
          <a:stretch/>
        </p:blipFill>
        <p:spPr>
          <a:xfrm>
            <a:off x="0" y="0"/>
            <a:ext cx="12192001" cy="6984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80195" y="875505"/>
            <a:ext cx="94316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Урок английского языка</a:t>
            </a:r>
          </a:p>
          <a:p>
            <a:pPr algn="ctr"/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5400" dirty="0">
                <a:solidFill>
                  <a:schemeClr val="bg1"/>
                </a:solidFill>
              </a:rPr>
              <a:t>3 класс</a:t>
            </a:r>
            <a:r>
              <a:rPr lang="en-US" sz="5400" dirty="0">
                <a:solidFill>
                  <a:schemeClr val="bg1"/>
                </a:solidFill>
              </a:rPr>
              <a:t>. Spotlight 3.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Present Continuous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33675-884F-4389-8696-58BEC9660979}"/>
              </a:ext>
            </a:extLst>
          </p:cNvPr>
          <p:cNvSpPr txBox="1"/>
          <p:nvPr/>
        </p:nvSpPr>
        <p:spPr>
          <a:xfrm>
            <a:off x="5454098" y="579782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</a:rPr>
              <a:t>Ветрова Олеся Витальевна.</a:t>
            </a:r>
          </a:p>
        </p:txBody>
      </p:sp>
    </p:spTree>
    <p:extLst>
      <p:ext uri="{BB962C8B-B14F-4D97-AF65-F5344CB8AC3E}">
        <p14:creationId xmlns:p14="http://schemas.microsoft.com/office/powerpoint/2010/main" val="1695194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932E0A-D614-4193-95B4-BBFCE67FCB83}"/>
              </a:ext>
            </a:extLst>
          </p:cNvPr>
          <p:cNvSpPr/>
          <p:nvPr/>
        </p:nvSpPr>
        <p:spPr>
          <a:xfrm>
            <a:off x="1023730" y="2027582"/>
            <a:ext cx="10375749" cy="19977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Choose the correct answer</a:t>
            </a:r>
            <a:endParaRPr lang="ru-RU" sz="6600" i="1" dirty="0">
              <a:solidFill>
                <a:schemeClr val="tx1"/>
              </a:solidFill>
            </a:endParaRPr>
          </a:p>
          <a:p>
            <a:pPr algn="ctr"/>
            <a:r>
              <a:rPr lang="ru-RU" sz="6600" i="1" dirty="0">
                <a:solidFill>
                  <a:schemeClr val="tx1"/>
                </a:solidFill>
              </a:rPr>
              <a:t>Выбери правильные ответ</a:t>
            </a:r>
            <a:endParaRPr lang="en-US" sz="6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188" y1="19080" x2="45156" y2="31379"/>
                        <a14:foregroundMark x1="82344" y1="32759" x2="95781" y2="39195"/>
                        <a14:foregroundMark x1="20781" y1="92989" x2="80156" y2="93563"/>
                        <a14:foregroundMark x1="68125" y1="89310" x2="40781" y2="95747"/>
                        <a14:foregroundMark x1="84531" y1="91954" x2="91563" y2="96552"/>
                        <a14:foregroundMark x1="81250" y1="91379" x2="81250" y2="98161"/>
                        <a14:foregroundMark x1="68125" y1="98391" x2="36875" y2="98391"/>
                        <a14:foregroundMark x1="15625" y1="92759" x2="33906" y2="97586"/>
                        <a14:foregroundMark x1="33125" y1="90115" x2="15313" y2="93793"/>
                        <a14:foregroundMark x1="13125" y1="90920" x2="4688" y2="92759"/>
                        <a14:foregroundMark x1="86094" y1="30805" x2="91094" y2="34598"/>
                        <a14:foregroundMark x1="96875" y1="37011" x2="94375" y2="44483"/>
                        <a14:foregroundMark x1="24375" y1="27931" x2="35313" y2="27356"/>
                        <a14:foregroundMark x1="34219" y1="15287" x2="20000" y2="17126"/>
                        <a14:foregroundMark x1="37969" y1="16897" x2="37500" y2="24713"/>
                        <a14:foregroundMark x1="20781" y1="21724" x2="20781" y2="26782"/>
                        <a14:foregroundMark x1="40156" y1="25172" x2="42969" y2="25172"/>
                        <a14:foregroundMark x1="47813" y1="26322" x2="35313" y2="28736"/>
                        <a14:foregroundMark x1="42656" y1="23333" x2="44531" y2="28966"/>
                        <a14:foregroundMark x1="80938" y1="87701" x2="93281" y2="90920"/>
                        <a14:foregroundMark x1="36875" y1="69425" x2="43438" y2="72644"/>
                        <a14:foregroundMark x1="42344" y1="88966" x2="53906" y2="89770"/>
                        <a14:foregroundMark x1="18281" y1="805" x2="51406" y2="4253"/>
                        <a14:foregroundMark x1="4688" y1="3218" x2="4063" y2="27126"/>
                        <a14:foregroundMark x1="83125" y1="75862" x2="86094" y2="80460"/>
                        <a14:backgroundMark x1="14531" y1="37586" x2="26250" y2="40460"/>
                        <a14:backgroundMark x1="74688" y1="7011" x2="96563" y2="15057"/>
                        <a14:backgroundMark x1="51094" y1="37816" x2="58281" y2="49080"/>
                        <a14:backgroundMark x1="12812" y1="73218" x2="22656" y2="82529"/>
                        <a14:backgroundMark x1="57969" y1="73448" x2="68906" y2="80920"/>
                        <a14:backgroundMark x1="93281" y1="71609" x2="96250" y2="79655"/>
                        <a14:backgroundMark x1="97969" y1="47701" x2="98750" y2="53908"/>
                        <a14:backgroundMark x1="88906" y1="59770" x2="90000" y2="64368"/>
                        <a14:backgroundMark x1="97656" y1="95172" x2="93281" y2="98391"/>
                        <a14:backgroundMark x1="3594" y1="95977" x2="8438" y2="98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87" y="142876"/>
            <a:ext cx="2995447" cy="4071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43" y1="18686" x2="7299" y2="61382"/>
                        <a14:foregroundMark x1="9141" y1="72593" x2="72442" y2="64779"/>
                        <a14:foregroundMark x1="6889" y1="24462" x2="9754" y2="41336"/>
                        <a14:foregroundMark x1="4638" y1="60702" x2="5457" y2="88448"/>
                        <a14:foregroundMark x1="65484" y1="77350" x2="84038" y2="74632"/>
                        <a14:foregroundMark x1="74079" y1="92186" x2="82196" y2="90487"/>
                        <a14:foregroundMark x1="56889" y1="92865" x2="65484" y2="92525"/>
                        <a14:foregroundMark x1="93452" y1="54247" x2="93861" y2="82333"/>
                        <a14:foregroundMark x1="90587" y1="12231" x2="91201" y2="27520"/>
                        <a14:foregroundMark x1="87108" y1="62741" x2="91610" y2="64100"/>
                        <a14:foregroundMark x1="3411" y1="94904" x2="8117" y2="96263"/>
                        <a14:foregroundMark x1="91610" y1="92525" x2="93656" y2="94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0056" y="1350169"/>
            <a:ext cx="4174861" cy="2514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1" b="96391" l="0" r="100000">
                        <a14:foregroundMark x1="35682" y1="31083" x2="30227" y2="50058"/>
                        <a14:foregroundMark x1="81932" y1="35157" x2="66250" y2="48196"/>
                        <a14:foregroundMark x1="52500" y1="79278" x2="62273" y2="92782"/>
                        <a14:foregroundMark x1="61932" y1="83353" x2="61932" y2="93830"/>
                        <a14:foregroundMark x1="55455" y1="87194" x2="50227" y2="90803"/>
                        <a14:foregroundMark x1="18409" y1="69965" x2="22386" y2="71828"/>
                        <a14:foregroundMark x1="31136" y1="64144" x2="34432" y2="66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9642" y="575698"/>
            <a:ext cx="3793945" cy="37034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11385" y="4279106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28861" y="4279105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36615" y="4279105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2792" y="5543549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playing soccer</a:t>
            </a:r>
            <a:endParaRPr lang="ru-RU" sz="66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097722" y="4573785"/>
            <a:ext cx="2246303" cy="9161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51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1385" y="4279106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24000" y="4279105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36615" y="4279105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6958013" y="4520207"/>
            <a:ext cx="1375473" cy="10233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887931" y="5543550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riding a bike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2" b="100000" l="0" r="100000">
                        <a14:foregroundMark x1="57369" y1="52487" x2="53090" y2="87435"/>
                        <a14:foregroundMark x1="40887" y1="63220" x2="63233" y2="87173"/>
                        <a14:foregroundMark x1="40095" y1="83246" x2="67512" y2="96597"/>
                        <a14:foregroundMark x1="69097" y1="89398" x2="58954" y2="97513"/>
                        <a14:foregroundMark x1="38193" y1="75524" x2="37718" y2="96204"/>
                        <a14:foregroundMark x1="42472" y1="92932" x2="57845" y2="95942"/>
                        <a14:foregroundMark x1="26783" y1="52749" x2="39778" y2="77487"/>
                        <a14:foregroundMark x1="25990" y1="46335" x2="37401" y2="61911"/>
                        <a14:foregroundMark x1="45642" y1="45026" x2="64818" y2="37958"/>
                        <a14:foregroundMark x1="21712" y1="45419" x2="27258" y2="50916"/>
                        <a14:foregroundMark x1="16957" y1="30497" x2="20127" y2="37565"/>
                        <a14:foregroundMark x1="23296" y1="21990" x2="27575" y2="24607"/>
                        <a14:foregroundMark x1="49921" y1="41754" x2="59271" y2="38613"/>
                        <a14:foregroundMark x1="43265" y1="89136" x2="43265" y2="97775"/>
                        <a14:foregroundMark x1="8716" y1="41492" x2="14263" y2="44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8513" y="314325"/>
            <a:ext cx="3095360" cy="37477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614" l="0" r="100000">
                        <a14:backgroundMark x1="59728" y1="67480" x2="84082" y2="80183"/>
                        <a14:backgroundMark x1="88707" y1="63008" x2="80680" y2="87805"/>
                        <a14:backgroundMark x1="78095" y1="64939" x2="47755" y2="64939"/>
                        <a14:backgroundMark x1="96054" y1="60772" x2="96871" y2="75711"/>
                        <a14:backgroundMark x1="93061" y1="27642" x2="85714" y2="37195"/>
                        <a14:backgroundMark x1="64490" y1="4980" x2="64898" y2="11992"/>
                        <a14:backgroundMark x1="96871" y1="23780" x2="94694" y2="40650"/>
                        <a14:backgroundMark x1="97687" y1="5691" x2="95102" y2="22561"/>
                        <a14:backgroundMark x1="67891" y1="2439" x2="14966" y2="5691"/>
                        <a14:backgroundMark x1="16735" y1="4675" x2="10748" y2="26626"/>
                        <a14:backgroundMark x1="5578" y1="40041" x2="8571" y2="62398"/>
                        <a14:backgroundMark x1="6395" y1="69309" x2="6395" y2="80488"/>
                        <a14:backgroundMark x1="29932" y1="77947" x2="31973" y2="83028"/>
                        <a14:backgroundMark x1="35918" y1="89126" x2="52925" y2="89736"/>
                        <a14:backgroundMark x1="68299" y1="33333" x2="58503" y2="41972"/>
                        <a14:backgroundMark x1="56327" y1="43902" x2="49932" y2="45122"/>
                      </a14:backgroundRemoval>
                    </a14:imgEffect>
                  </a14:imgLayer>
                </a14:imgProps>
              </a:ext>
            </a:extLst>
          </a:blip>
          <a:srcRect b="9638"/>
          <a:stretch/>
        </p:blipFill>
        <p:spPr>
          <a:xfrm>
            <a:off x="576387" y="480687"/>
            <a:ext cx="2976102" cy="36003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B55738-4174-4147-A3B9-ED2702C006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0000" l="10000" r="90000">
                        <a14:foregroundMark x1="38750" y1="24850" x2="43150" y2="27550"/>
                        <a14:foregroundMark x1="53250" y1="21300" x2="50250" y2="30000"/>
                        <a14:foregroundMark x1="51850" y1="12550" x2="36050" y2="10650"/>
                        <a14:foregroundMark x1="49400" y1="6000" x2="42050" y2="7350"/>
                        <a14:foregroundMark x1="67400" y1="52150" x2="67400" y2="52150"/>
                        <a14:foregroundMark x1="61700" y1="51600" x2="66600" y2="52950"/>
                        <a14:foregroundMark x1="65800" y1="49100" x2="66900" y2="55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4921" y="517275"/>
            <a:ext cx="3641035" cy="36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1385" y="4279106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4000" y="4279105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36615" y="4279105"/>
            <a:ext cx="857250" cy="728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3308581" y="4496095"/>
            <a:ext cx="1375473" cy="10233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887931" y="5543550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wearing a mac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9714" l="3831" r="961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7253" y="335895"/>
            <a:ext cx="2743493" cy="3675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43" y1="18686" x2="7299" y2="61382"/>
                        <a14:foregroundMark x1="9141" y1="72593" x2="72442" y2="64779"/>
                        <a14:foregroundMark x1="6889" y1="24462" x2="9754" y2="41336"/>
                        <a14:foregroundMark x1="4638" y1="60702" x2="5457" y2="88448"/>
                        <a14:foregroundMark x1="65484" y1="77350" x2="84038" y2="74632"/>
                        <a14:foregroundMark x1="74079" y1="92186" x2="82196" y2="90487"/>
                        <a14:foregroundMark x1="56889" y1="92865" x2="65484" y2="92525"/>
                        <a14:foregroundMark x1="93452" y1="54247" x2="93861" y2="82333"/>
                        <a14:foregroundMark x1="90587" y1="12231" x2="91201" y2="27520"/>
                        <a14:foregroundMark x1="87108" y1="62741" x2="91610" y2="64100"/>
                        <a14:foregroundMark x1="3411" y1="94904" x2="8117" y2="96263"/>
                        <a14:foregroundMark x1="91610" y1="92525" x2="93656" y2="94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2493" y="1473958"/>
            <a:ext cx="3649507" cy="2198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245" y="411214"/>
            <a:ext cx="32205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8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85" y="1035290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wearing a mac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614" l="0" r="100000">
                        <a14:backgroundMark x1="59728" y1="67480" x2="84082" y2="80183"/>
                        <a14:backgroundMark x1="88707" y1="63008" x2="80680" y2="87805"/>
                        <a14:backgroundMark x1="78095" y1="64939" x2="47755" y2="64939"/>
                        <a14:backgroundMark x1="96054" y1="60772" x2="96871" y2="75711"/>
                        <a14:backgroundMark x1="93061" y1="27642" x2="85714" y2="37195"/>
                        <a14:backgroundMark x1="64490" y1="4980" x2="64898" y2="11992"/>
                        <a14:backgroundMark x1="96871" y1="23780" x2="94694" y2="40650"/>
                        <a14:backgroundMark x1="97687" y1="5691" x2="95102" y2="22561"/>
                        <a14:backgroundMark x1="67891" y1="2439" x2="14966" y2="5691"/>
                        <a14:backgroundMark x1="16735" y1="4675" x2="10748" y2="26626"/>
                        <a14:backgroundMark x1="5578" y1="40041" x2="8571" y2="62398"/>
                        <a14:backgroundMark x1="6395" y1="69309" x2="6395" y2="80488"/>
                        <a14:backgroundMark x1="29932" y1="77947" x2="31973" y2="83028"/>
                        <a14:backgroundMark x1="35918" y1="89126" x2="52925" y2="89736"/>
                        <a14:backgroundMark x1="68299" y1="33333" x2="58503" y2="41972"/>
                        <a14:backgroundMark x1="56327" y1="43902" x2="49932" y2="45122"/>
                      </a14:backgroundRemoval>
                    </a14:imgEffect>
                  </a14:imgLayer>
                </a14:imgProps>
              </a:ext>
            </a:extLst>
          </a:blip>
          <a:srcRect b="9638"/>
          <a:stretch/>
        </p:blipFill>
        <p:spPr>
          <a:xfrm>
            <a:off x="402104" y="742949"/>
            <a:ext cx="4452814" cy="53867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85" y="2813532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eating a hot dog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85" y="4455490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playing soccer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00773" y="1127307"/>
            <a:ext cx="5695623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riding a bike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0773" y="4749489"/>
            <a:ext cx="5695623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sleeping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0772" y="3028247"/>
            <a:ext cx="5695623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wearing a mac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43" y1="18686" x2="7299" y2="61382"/>
                        <a14:foregroundMark x1="9141" y1="72593" x2="72442" y2="64779"/>
                        <a14:foregroundMark x1="6889" y1="24462" x2="9754" y2="41336"/>
                        <a14:foregroundMark x1="4638" y1="60702" x2="5457" y2="88448"/>
                        <a14:foregroundMark x1="65484" y1="77350" x2="84038" y2="74632"/>
                        <a14:foregroundMark x1="74079" y1="92186" x2="82196" y2="90487"/>
                        <a14:foregroundMark x1="56889" y1="92865" x2="65484" y2="92525"/>
                        <a14:foregroundMark x1="93452" y1="54247" x2="93861" y2="82333"/>
                        <a14:foregroundMark x1="90587" y1="12231" x2="91201" y2="27520"/>
                        <a14:foregroundMark x1="87108" y1="62741" x2="91610" y2="64100"/>
                        <a14:foregroundMark x1="3411" y1="94904" x2="8117" y2="96263"/>
                        <a14:foregroundMark x1="91610" y1="92525" x2="93656" y2="94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083" y="1785637"/>
            <a:ext cx="5715380" cy="3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8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0651" y="1127307"/>
            <a:ext cx="6695746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playing soccer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00651" y="4749489"/>
            <a:ext cx="6695746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playing basketball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00650" y="3028247"/>
            <a:ext cx="6695746" cy="957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drinking Coke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188" y1="19080" x2="45156" y2="31379"/>
                        <a14:foregroundMark x1="82344" y1="32759" x2="95781" y2="39195"/>
                        <a14:foregroundMark x1="20781" y1="92989" x2="80156" y2="93563"/>
                        <a14:foregroundMark x1="68125" y1="89310" x2="40781" y2="95747"/>
                        <a14:foregroundMark x1="84531" y1="91954" x2="91563" y2="96552"/>
                        <a14:foregroundMark x1="81250" y1="91379" x2="81250" y2="98161"/>
                        <a14:foregroundMark x1="68125" y1="98391" x2="36875" y2="98391"/>
                        <a14:foregroundMark x1="15625" y1="92759" x2="33906" y2="97586"/>
                        <a14:foregroundMark x1="33125" y1="90115" x2="15313" y2="93793"/>
                        <a14:foregroundMark x1="13125" y1="90920" x2="4688" y2="92759"/>
                        <a14:foregroundMark x1="86094" y1="30805" x2="91094" y2="34598"/>
                        <a14:foregroundMark x1="96875" y1="37011" x2="94375" y2="44483"/>
                        <a14:foregroundMark x1="24375" y1="27931" x2="35313" y2="27356"/>
                        <a14:foregroundMark x1="34219" y1="15287" x2="20000" y2="17126"/>
                        <a14:foregroundMark x1="37969" y1="16897" x2="37500" y2="24713"/>
                        <a14:foregroundMark x1="20781" y1="21724" x2="20781" y2="26782"/>
                        <a14:foregroundMark x1="40156" y1="25172" x2="42969" y2="25172"/>
                        <a14:foregroundMark x1="47813" y1="26322" x2="35313" y2="28736"/>
                        <a14:foregroundMark x1="42656" y1="23333" x2="44531" y2="28966"/>
                        <a14:foregroundMark x1="80938" y1="87701" x2="93281" y2="90920"/>
                        <a14:foregroundMark x1="36875" y1="69425" x2="43438" y2="72644"/>
                        <a14:foregroundMark x1="42344" y1="88966" x2="53906" y2="89770"/>
                        <a14:foregroundMark x1="18281" y1="805" x2="51406" y2="4253"/>
                        <a14:foregroundMark x1="4688" y1="3218" x2="4063" y2="27126"/>
                        <a14:foregroundMark x1="83125" y1="75862" x2="86094" y2="80460"/>
                        <a14:backgroundMark x1="14531" y1="37586" x2="26250" y2="40460"/>
                        <a14:backgroundMark x1="74688" y1="7011" x2="96563" y2="15057"/>
                        <a14:backgroundMark x1="51094" y1="37816" x2="58281" y2="49080"/>
                        <a14:backgroundMark x1="12812" y1="73218" x2="22656" y2="82529"/>
                        <a14:backgroundMark x1="57969" y1="73448" x2="68906" y2="80920"/>
                        <a14:backgroundMark x1="93281" y1="71609" x2="96250" y2="79655"/>
                        <a14:backgroundMark x1="97969" y1="47701" x2="98750" y2="53908"/>
                        <a14:backgroundMark x1="88906" y1="59770" x2="90000" y2="64368"/>
                        <a14:backgroundMark x1="97656" y1="95172" x2="93281" y2="98391"/>
                        <a14:backgroundMark x1="3594" y1="95977" x2="8438" y2="98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311" y="511730"/>
            <a:ext cx="4353211" cy="59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2959" y="2825371"/>
            <a:ext cx="5695623" cy="9572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playing soccer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DCB1C7-BDD9-453A-83BB-8ABD0F564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6391" l="0" r="100000">
                        <a14:foregroundMark x1="35682" y1="31083" x2="30227" y2="50058"/>
                        <a14:foregroundMark x1="81932" y1="35157" x2="66250" y2="48196"/>
                        <a14:foregroundMark x1="52500" y1="79278" x2="62273" y2="92782"/>
                        <a14:foregroundMark x1="61932" y1="83353" x2="61932" y2="93830"/>
                        <a14:foregroundMark x1="55455" y1="87194" x2="50227" y2="90803"/>
                        <a14:foregroundMark x1="18409" y1="69965" x2="22386" y2="71828"/>
                        <a14:foregroundMark x1="31136" y1="64144" x2="34432" y2="66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774" y="1543870"/>
            <a:ext cx="4359969" cy="42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381" y="273499"/>
            <a:ext cx="5404556" cy="60414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034" y="2815576"/>
            <a:ext cx="5695623" cy="9572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flying a kite</a:t>
            </a:r>
          </a:p>
        </p:txBody>
      </p:sp>
    </p:spTree>
    <p:extLst>
      <p:ext uri="{BB962C8B-B14F-4D97-AF65-F5344CB8AC3E}">
        <p14:creationId xmlns:p14="http://schemas.microsoft.com/office/powerpoint/2010/main" val="6820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634CA1-5B67-4084-981D-A965A25564B0}"/>
              </a:ext>
            </a:extLst>
          </p:cNvPr>
          <p:cNvSpPr/>
          <p:nvPr/>
        </p:nvSpPr>
        <p:spPr>
          <a:xfrm>
            <a:off x="1249720" y="1918252"/>
            <a:ext cx="9692559" cy="19977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i="1" dirty="0">
                <a:solidFill>
                  <a:schemeClr val="tx1"/>
                </a:solidFill>
              </a:rPr>
              <a:t>1. Послушай запись и соедини </a:t>
            </a:r>
            <a:endParaRPr lang="en-US" sz="6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5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C4850F-BA57-4112-BACB-C2EFF4663E55}"/>
              </a:ext>
            </a:extLst>
          </p:cNvPr>
          <p:cNvSpPr/>
          <p:nvPr/>
        </p:nvSpPr>
        <p:spPr>
          <a:xfrm>
            <a:off x="1249720" y="2057399"/>
            <a:ext cx="9692559" cy="1798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Let`s repeat new words</a:t>
            </a:r>
            <a:endParaRPr lang="ru-RU" sz="6600" i="1" dirty="0">
              <a:solidFill>
                <a:schemeClr val="tx1"/>
              </a:solidFill>
            </a:endParaRPr>
          </a:p>
          <a:p>
            <a:pPr algn="ctr"/>
            <a:r>
              <a:rPr lang="ru-RU" sz="6600" i="1" dirty="0">
                <a:solidFill>
                  <a:schemeClr val="tx1"/>
                </a:solidFill>
              </a:rPr>
              <a:t>Повторим новые слова</a:t>
            </a:r>
            <a:endParaRPr lang="en-US" sz="6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80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FF6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525593" y="550713"/>
            <a:ext cx="10926892" cy="5756574"/>
            <a:chOff x="0" y="0"/>
            <a:chExt cx="5015620" cy="313419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964602" y="796705"/>
              <a:ext cx="1457608" cy="1565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5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1. Neil and Max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5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2. Debbie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5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3. Lee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5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4. Pat and Ellie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5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5. Bill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5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6. Ken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80657" y="633743"/>
              <a:ext cx="1176655" cy="560705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A. playing soccer</a:t>
              </a:r>
              <a:endParaRPr lang="ru-RU" sz="25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0" y="1412341"/>
              <a:ext cx="1819275" cy="400050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spc="75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B. eating a hot dog</a:t>
              </a:r>
              <a:endParaRPr lang="ru-RU" sz="25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80657" y="1955549"/>
              <a:ext cx="1176655" cy="615315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spc="75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C. playing basketball</a:t>
              </a:r>
              <a:endParaRPr lang="ru-RU" sz="25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25513" y="2734147"/>
              <a:ext cx="1695450" cy="400050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spc="75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D. flying a kite</a:t>
              </a:r>
              <a:endParaRPr lang="ru-RU" sz="25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372008" y="2734147"/>
              <a:ext cx="1571625" cy="400050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spc="75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E. riding a bike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730028" y="1195058"/>
              <a:ext cx="1257935" cy="571500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spc="75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G. drinking Coke</a:t>
              </a:r>
              <a:endParaRPr lang="ru-RU" sz="25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648547" y="552262"/>
              <a:ext cx="1320800" cy="400050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spc="75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H. sleeping</a:t>
              </a:r>
              <a:endParaRPr lang="ru-RU" sz="25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730028" y="1964602"/>
              <a:ext cx="1285592" cy="638175"/>
            </a:xfrm>
            <a:prstGeom prst="roundRect">
              <a:avLst/>
            </a:prstGeom>
            <a:solidFill>
              <a:schemeClr val="bg1"/>
            </a:solidFill>
            <a:ln w="19050"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spc="75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F. wearing a mac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32919" y="0"/>
              <a:ext cx="3819525" cy="400050"/>
            </a:xfrm>
            <a:prstGeom prst="roundRect">
              <a:avLst/>
            </a:prstGeom>
            <a:solidFill>
              <a:schemeClr val="bg1"/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5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What are they doing? Listen and match</a:t>
              </a:r>
              <a:endParaRPr lang="ru-RU" sz="25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5" name="Прямая со стрелкой 14"/>
          <p:cNvCxnSpPr/>
          <p:nvPr/>
        </p:nvCxnSpPr>
        <p:spPr>
          <a:xfrm flipH="1" flipV="1">
            <a:off x="3758279" y="2219367"/>
            <a:ext cx="1588939" cy="2519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758279" y="3703139"/>
            <a:ext cx="1694683" cy="95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508272" y="3252404"/>
            <a:ext cx="1438369" cy="2597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051808" y="2862683"/>
            <a:ext cx="1465575" cy="26766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859381" y="2266520"/>
            <a:ext cx="1792349" cy="17646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917462" y="3545331"/>
            <a:ext cx="1792348" cy="9756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39844" y="166581"/>
            <a:ext cx="536604" cy="5190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1" name="Spotlight 3 Unit 14a — Ex. 1, p. 110 (www.lightaudio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419" y="300981"/>
            <a:ext cx="1263776" cy="126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2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634CA1-5B67-4084-981D-A965A25564B0}"/>
              </a:ext>
            </a:extLst>
          </p:cNvPr>
          <p:cNvSpPr/>
          <p:nvPr/>
        </p:nvSpPr>
        <p:spPr>
          <a:xfrm>
            <a:off x="1249720" y="1918252"/>
            <a:ext cx="9692559" cy="2912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i="1" dirty="0">
                <a:solidFill>
                  <a:schemeClr val="tx1"/>
                </a:solidFill>
              </a:rPr>
              <a:t>2. Заполни пропусти в таблице и выполни задание</a:t>
            </a:r>
            <a:endParaRPr lang="en-US" sz="6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57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FF6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991724"/>
              </p:ext>
            </p:extLst>
          </p:nvPr>
        </p:nvGraphicFramePr>
        <p:xfrm>
          <a:off x="449706" y="584621"/>
          <a:ext cx="11212642" cy="589113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94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4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0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3164"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Present Continuous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164"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Настоящее продолженное время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_____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He/ She/ It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is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We/ You/ They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are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164">
                <a:tc gridSpan="4"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am not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He/ She/ It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is not / isn`t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We/ You/ They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________ /_______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164">
                <a:tc gridSpan="4"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Am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_____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he/ she/ it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3164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Are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we/ you/ they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working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21508" y="1484026"/>
            <a:ext cx="1289154" cy="404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am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45572" y="4141032"/>
            <a:ext cx="1528997" cy="404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aren`t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1508" y="4141033"/>
            <a:ext cx="1289154" cy="404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are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799" y="5597576"/>
            <a:ext cx="926894" cy="404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Is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9844" y="166581"/>
            <a:ext cx="536604" cy="5190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17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3433" y="1343315"/>
            <a:ext cx="9188053" cy="30701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Mum</a:t>
            </a:r>
            <a:r>
              <a:rPr lang="ru-RU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Hello</a:t>
            </a:r>
            <a:r>
              <a:rPr lang="ru-RU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dear</a:t>
            </a:r>
            <a:r>
              <a:rPr lang="ru-RU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everything OK? What </a:t>
            </a:r>
            <a:r>
              <a:rPr lang="en-US" sz="2600" b="1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1) </a:t>
            </a:r>
            <a:r>
              <a:rPr lang="en-US" sz="2600" b="1" u="sng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are the children doing</a:t>
            </a:r>
            <a:r>
              <a:rPr lang="en-US" sz="2600" b="1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(the children/do)</a:t>
            </a: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Dad: Well, Judy 2)__________________(play) with some toys and Ben 3) __________________(jump) up and down on the bed.</a:t>
            </a:r>
            <a:endParaRPr lang="ru-RU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Mum: And the baby?</a:t>
            </a:r>
            <a:endParaRPr lang="ru-RU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spc="75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Dad: The baby 4)_______________(eat).</a:t>
            </a:r>
            <a:endParaRPr lang="ru-RU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889" y1="62429" x2="76889" y2="73099"/>
                        <a14:foregroundMark x1="75333" y1="59024" x2="76889" y2="78774"/>
                        <a14:foregroundMark x1="62000" y1="56300" x2="48556" y2="76844"/>
                        <a14:foregroundMark x1="53000" y1="74574" x2="72778" y2="79115"/>
                        <a14:foregroundMark x1="54444" y1="60159" x2="49667" y2="715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094" y="3656483"/>
            <a:ext cx="3100388" cy="30349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79202" y="242990"/>
            <a:ext cx="6629400" cy="887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Read and complete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14976" y="2200275"/>
            <a:ext cx="3827857" cy="4286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is playing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4862" y="2687511"/>
            <a:ext cx="3900487" cy="4286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is jumping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1806" y="3914485"/>
            <a:ext cx="3093543" cy="4286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is eating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9844" y="166581"/>
            <a:ext cx="536604" cy="5190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813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BA5A86-0E3D-487D-968C-6A56A39A24AF}"/>
              </a:ext>
            </a:extLst>
          </p:cNvPr>
          <p:cNvSpPr/>
          <p:nvPr/>
        </p:nvSpPr>
        <p:spPr>
          <a:xfrm>
            <a:off x="1249720" y="1689652"/>
            <a:ext cx="9692559" cy="2912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Our lesson is over. Thank you! Good by</a:t>
            </a:r>
            <a:r>
              <a:rPr lang="ru-RU" sz="6600" i="1" dirty="0">
                <a:solidFill>
                  <a:schemeClr val="tx1"/>
                </a:solidFill>
              </a:rPr>
              <a:t>е!</a:t>
            </a:r>
            <a:r>
              <a:rPr lang="en-US" sz="6600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508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1" b="96391" l="0" r="100000">
                        <a14:foregroundMark x1="35682" y1="31083" x2="30227" y2="50058"/>
                        <a14:foregroundMark x1="81932" y1="35157" x2="66250" y2="48196"/>
                        <a14:foregroundMark x1="52500" y1="79278" x2="62273" y2="92782"/>
                        <a14:foregroundMark x1="61932" y1="83353" x2="61932" y2="93830"/>
                        <a14:foregroundMark x1="55455" y1="87194" x2="50227" y2="90803"/>
                        <a14:foregroundMark x1="18409" y1="69965" x2="22386" y2="71828"/>
                        <a14:foregroundMark x1="31136" y1="64144" x2="34432" y2="66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550" y="0"/>
            <a:ext cx="5824538" cy="56855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4125" y="5443537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>
                <a:solidFill>
                  <a:schemeClr val="tx1"/>
                </a:solidFill>
              </a:rPr>
              <a:t>playing soccer</a:t>
            </a:r>
            <a:endParaRPr lang="ru-RU" sz="6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86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319" y="5543550"/>
            <a:ext cx="6662738" cy="95726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i="1" dirty="0">
                <a:solidFill>
                  <a:schemeClr val="tx1"/>
                </a:solidFill>
              </a:rPr>
              <a:t>eating a hot dog</a:t>
            </a:r>
            <a:endParaRPr lang="ru-RU" sz="7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14" l="0" r="100000">
                        <a14:foregroundMark x1="26122" y1="32520" x2="26803" y2="36077"/>
                        <a14:backgroundMark x1="11837" y1="11179" x2="13878" y2="22561"/>
                        <a14:backgroundMark x1="57415" y1="61890" x2="88980" y2="75407"/>
                        <a14:backgroundMark x1="17007" y1="34756" x2="6395" y2="67785"/>
                        <a14:backgroundMark x1="8844" y1="11179" x2="4082" y2="83232"/>
                        <a14:backgroundMark x1="11565" y1="6606" x2="36327" y2="3049"/>
                        <a14:backgroundMark x1="51701" y1="1016" x2="71293" y2="2744"/>
                        <a14:backgroundMark x1="95782" y1="13211" x2="97551" y2="27439"/>
                        <a14:backgroundMark x1="87619" y1="62195" x2="85578" y2="81707"/>
                        <a14:backgroundMark x1="59456" y1="41362" x2="69660" y2="34756"/>
                        <a14:backgroundMark x1="92789" y1="30183" x2="92789" y2="38313"/>
                        <a14:backgroundMark x1="30612" y1="78150" x2="32925" y2="82724"/>
                      </a14:backgroundRemoval>
                    </a14:imgEffect>
                  </a14:imgLayer>
                </a14:imgProps>
              </a:ext>
            </a:extLst>
          </a:blip>
          <a:srcRect b="9638"/>
          <a:stretch/>
        </p:blipFill>
        <p:spPr>
          <a:xfrm>
            <a:off x="3966784" y="0"/>
            <a:ext cx="4539807" cy="549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9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106" y="5672138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playing basketball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188" y1="19080" x2="45156" y2="31379"/>
                        <a14:foregroundMark x1="82344" y1="32759" x2="95781" y2="39195"/>
                        <a14:foregroundMark x1="20781" y1="92989" x2="80156" y2="93563"/>
                        <a14:foregroundMark x1="68125" y1="89310" x2="40781" y2="95747"/>
                        <a14:foregroundMark x1="84531" y1="91954" x2="91563" y2="96552"/>
                        <a14:foregroundMark x1="81250" y1="91379" x2="81250" y2="98161"/>
                        <a14:foregroundMark x1="68125" y1="98391" x2="36875" y2="98391"/>
                        <a14:foregroundMark x1="15625" y1="92759" x2="33906" y2="97586"/>
                        <a14:foregroundMark x1="33125" y1="90115" x2="15313" y2="93793"/>
                        <a14:foregroundMark x1="13125" y1="90920" x2="4688" y2="92759"/>
                        <a14:foregroundMark x1="86094" y1="30805" x2="91094" y2="34598"/>
                        <a14:foregroundMark x1="96875" y1="37011" x2="94375" y2="44483"/>
                        <a14:foregroundMark x1="24375" y1="27931" x2="35313" y2="27356"/>
                        <a14:foregroundMark x1="34219" y1="15287" x2="20000" y2="17126"/>
                        <a14:foregroundMark x1="37969" y1="16897" x2="37500" y2="24713"/>
                        <a14:foregroundMark x1="20781" y1="21724" x2="20781" y2="26782"/>
                        <a14:foregroundMark x1="40156" y1="25172" x2="42969" y2="25172"/>
                        <a14:foregroundMark x1="47813" y1="26322" x2="35313" y2="28736"/>
                        <a14:foregroundMark x1="42656" y1="23333" x2="44531" y2="28966"/>
                        <a14:foregroundMark x1="80938" y1="87701" x2="93281" y2="90920"/>
                        <a14:foregroundMark x1="36875" y1="69425" x2="43438" y2="72644"/>
                        <a14:foregroundMark x1="42344" y1="88966" x2="53906" y2="89770"/>
                        <a14:foregroundMark x1="18281" y1="805" x2="51406" y2="4253"/>
                        <a14:foregroundMark x1="4688" y1="3218" x2="4063" y2="27126"/>
                        <a14:foregroundMark x1="83125" y1="75862" x2="86094" y2="80460"/>
                        <a14:backgroundMark x1="14531" y1="37586" x2="26250" y2="40460"/>
                        <a14:backgroundMark x1="74688" y1="7011" x2="96563" y2="15057"/>
                        <a14:backgroundMark x1="51094" y1="37816" x2="58281" y2="49080"/>
                        <a14:backgroundMark x1="12812" y1="73218" x2="22656" y2="82529"/>
                        <a14:backgroundMark x1="57969" y1="73448" x2="68906" y2="80920"/>
                        <a14:backgroundMark x1="93281" y1="71609" x2="96250" y2="79655"/>
                        <a14:backgroundMark x1="97969" y1="47701" x2="98750" y2="53908"/>
                        <a14:backgroundMark x1="88906" y1="59770" x2="90000" y2="64368"/>
                        <a14:backgroundMark x1="97656" y1="95172" x2="93281" y2="98391"/>
                        <a14:backgroundMark x1="3594" y1="95977" x2="8438" y2="98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1489" y="109947"/>
            <a:ext cx="4072349" cy="54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6374" y="5514974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i="1" dirty="0">
                <a:solidFill>
                  <a:schemeClr val="tx1"/>
                </a:solidFill>
              </a:rPr>
              <a:t>flying a kite</a:t>
            </a:r>
            <a:endParaRPr lang="ru-RU" sz="80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C83DB8-630D-46AB-92D5-1A934445E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660" y="744812"/>
            <a:ext cx="7652029" cy="430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8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279" y="5629274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riding a bike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B70F5F-060B-4AFF-ACCE-F3389183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34" y="92764"/>
            <a:ext cx="5384649" cy="53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9393" y="5457825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sleeping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43" y1="18686" x2="7299" y2="61382"/>
                        <a14:foregroundMark x1="9141" y1="72593" x2="72442" y2="64779"/>
                        <a14:foregroundMark x1="6889" y1="24462" x2="9754" y2="41336"/>
                        <a14:foregroundMark x1="4638" y1="60702" x2="5457" y2="88448"/>
                        <a14:foregroundMark x1="65484" y1="77350" x2="84038" y2="74632"/>
                        <a14:foregroundMark x1="74079" y1="92186" x2="82196" y2="90487"/>
                        <a14:foregroundMark x1="56889" y1="92865" x2="65484" y2="92525"/>
                        <a14:foregroundMark x1="93452" y1="54247" x2="93861" y2="82333"/>
                        <a14:foregroundMark x1="90587" y1="12231" x2="91201" y2="27520"/>
                        <a14:foregroundMark x1="87108" y1="62741" x2="91610" y2="64100"/>
                        <a14:foregroundMark x1="3411" y1="94904" x2="8117" y2="96263"/>
                        <a14:foregroundMark x1="91610" y1="92525" x2="93656" y2="94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468" y="412054"/>
            <a:ext cx="8377237" cy="50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4148" y="5514975"/>
            <a:ext cx="6529388" cy="95726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tx1"/>
                </a:solidFill>
              </a:rPr>
              <a:t>wearing a mac</a:t>
            </a:r>
            <a:endParaRPr lang="ru-RU" sz="6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86" b="99714" l="3831" r="961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8155" y="178287"/>
            <a:ext cx="3781425" cy="53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98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345</Words>
  <Application>Microsoft Office PowerPoint</Application>
  <PresentationFormat>Широкоэкранный</PresentationFormat>
  <Paragraphs>113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Олеся Ветрова</cp:lastModifiedBy>
  <cp:revision>24</cp:revision>
  <dcterms:created xsi:type="dcterms:W3CDTF">2022-04-18T09:03:34Z</dcterms:created>
  <dcterms:modified xsi:type="dcterms:W3CDTF">2024-10-19T09:18:42Z</dcterms:modified>
</cp:coreProperties>
</file>