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288" r:id="rId4"/>
    <p:sldId id="291" r:id="rId5"/>
    <p:sldId id="32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A66E-A70C-4899-A514-1A8045550E6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5F-4968-4D37-826F-06AE242FC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39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A66E-A70C-4899-A514-1A8045550E6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5F-4968-4D37-826F-06AE242FC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6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A66E-A70C-4899-A514-1A8045550E6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5F-4968-4D37-826F-06AE242FC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8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A66E-A70C-4899-A514-1A8045550E6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5F-4968-4D37-826F-06AE242FC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5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A66E-A70C-4899-A514-1A8045550E6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5F-4968-4D37-826F-06AE242FC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4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A66E-A70C-4899-A514-1A8045550E6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5F-4968-4D37-826F-06AE242FC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9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A66E-A70C-4899-A514-1A8045550E6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5F-4968-4D37-826F-06AE242FC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4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A66E-A70C-4899-A514-1A8045550E6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5F-4968-4D37-826F-06AE242FC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6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A66E-A70C-4899-A514-1A8045550E6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5F-4968-4D37-826F-06AE242FC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6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A66E-A70C-4899-A514-1A8045550E6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5F-4968-4D37-826F-06AE242FC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9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A66E-A70C-4899-A514-1A8045550E6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C75F-4968-4D37-826F-06AE242FC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6A66E-A70C-4899-A514-1A8045550E6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DC75F-4968-4D37-826F-06AE242FC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87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2304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тенями для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 группы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«Путаница</a:t>
            </a:r>
            <a:r>
              <a:rPr lang="ru-RU" sz="3600" b="1" u="sng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r>
              <a:rPr lang="ru-RU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зимующие и перелетные птицы)</a:t>
            </a:r>
            <a:endParaRPr lang="ru-RU" sz="3600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3995936" y="6381328"/>
            <a:ext cx="4896544" cy="388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д/с №4: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Кондрашкина Ю.А.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60648"/>
            <a:ext cx="8363272" cy="12241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№ 4 комбинированного вида г. Бикина </a:t>
            </a:r>
            <a:br>
              <a:rPr lang="ru-RU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Бикинского муниципального района Хабаровского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2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презентация «Путаница» (зимующие и перелетные птицы)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 </a:t>
            </a:r>
            <a:r>
              <a:rPr lang="ru-RU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зрительное восприятие, внимание. Совершенствовать умение детей классифицировать птиц на зимующих и перелетных Воспитывать  бережное отношение к пернатым.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оборудование: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игра – презентация, проектор, экран, компьютер.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беседы,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предметных, сюжетных картинок по теме, чтение художественной литературы.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сообщает детям, что произошла путаница в природе, зимующие и перелетные птицы запутались и не знают кому улетать осенью в теплые края, а кому зимовать рядом с нами. Птички так сильно переживали, что одни тени от них остались. Воспитатель предлагает помочь птичкам и отправить тени перелетных птиц в теплый период, а зимующих в холодный.  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3463511_gas-kvas-com-p-risunok-detskii-derevo-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1" y="3056424"/>
            <a:ext cx="2154609" cy="35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34" y="3056424"/>
            <a:ext cx="2434579" cy="35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etskie-raskraski.ru/sites/default/files/trafareti-lebed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 t="17380" r="12650" b="19403"/>
          <a:stretch/>
        </p:blipFill>
        <p:spPr bwMode="auto">
          <a:xfrm>
            <a:off x="4184423" y="988612"/>
            <a:ext cx="1853431" cy="12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bogatyr.club/uploads/posts/2023-03/1677842687_bogatyr-club-p-gus-siluet-foni-oboi-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6" t="13178" r="25798" b="14973"/>
          <a:stretch/>
        </p:blipFill>
        <p:spPr bwMode="auto">
          <a:xfrm>
            <a:off x="6041302" y="26457"/>
            <a:ext cx="1291426" cy="182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dn4.vectorstock.com/i/1000x1000/42/68/magpie-bird-black-silhouette-anima-vector-1690426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6" b="23018"/>
          <a:stretch/>
        </p:blipFill>
        <p:spPr bwMode="auto">
          <a:xfrm>
            <a:off x="7164287" y="930167"/>
            <a:ext cx="1872209" cy="11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se-raskraski.ru/assets/images/resources/1624/trafareti-lastochka1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8" t="13758" r="28490" b="12470"/>
          <a:stretch/>
        </p:blipFill>
        <p:spPr bwMode="auto">
          <a:xfrm rot="20852435">
            <a:off x="145700" y="155879"/>
            <a:ext cx="1347348" cy="162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https://st2.depositphotos.com/1809220/11049/v/450/depositphotos_110495314-stock-illustration-dove-with-olive-branch.jpg?forcejpeg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detskie-raskraski.ru/sites/default/files/trafareti-dyatel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1" r="35169" b="11843"/>
          <a:stretch/>
        </p:blipFill>
        <p:spPr bwMode="auto">
          <a:xfrm>
            <a:off x="2987824" y="598011"/>
            <a:ext cx="1060918" cy="16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ae04.alicdn.com/kf/H654f7955912949c98f159f0245e340efY/-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10932" r="10875" b="4476"/>
          <a:stretch/>
        </p:blipFill>
        <p:spPr bwMode="auto">
          <a:xfrm>
            <a:off x="1403648" y="701510"/>
            <a:ext cx="1482759" cy="149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i.postimg.cc/Kvd7y4DG/18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8728">
            <a:off x="7774177" y="6286986"/>
            <a:ext cx="614297" cy="53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i.postimg.cc/Kvd7y4DG/18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2462">
            <a:off x="6975846" y="6238537"/>
            <a:ext cx="672050" cy="5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i.postimg.cc/Kvd7y4DG/18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4945">
            <a:off x="6229344" y="6209750"/>
            <a:ext cx="685514" cy="5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3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2408 L -0.01371 0.2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44098 0.325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8912 L 0.54844 0.646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5764 L -0.2243 0.64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5995 L -0.64861 0.699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57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17 0.03889 L -0.20468 0.645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.pinimg.com/736x/45/39/e9/4539e99ea462011cc5dced53a2f984d0--nat-farm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4" r="13136"/>
          <a:stretch/>
        </p:blipFill>
        <p:spPr bwMode="auto">
          <a:xfrm>
            <a:off x="107504" y="4581128"/>
            <a:ext cx="1530722" cy="20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.pinimg.com/originals/cc/26/bc/cc26bc29cbc2c0c07c093b3ee2044af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r="15096"/>
          <a:stretch/>
        </p:blipFill>
        <p:spPr bwMode="auto">
          <a:xfrm>
            <a:off x="7596336" y="4581128"/>
            <a:ext cx="1071875" cy="18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gas-kvas.com/uploads/posts/2023-01/1673463511_gas-kvas-com-p-risunok-detskii-derevo-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1244"/>
            <a:ext cx="3024336" cy="47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82" y="1602699"/>
            <a:ext cx="3150218" cy="511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apik.pro/uploads/posts/2021-12/1639303995_49-papik-pro-p-lastochka-klipart-5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4" t="18737" r="31852" b="16002"/>
          <a:stretch/>
        </p:blipFill>
        <p:spPr bwMode="auto">
          <a:xfrm rot="20278554">
            <a:off x="293158" y="264962"/>
            <a:ext cx="1734435" cy="18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fotki.yandex.ru/get/9748/135713194.4e1/0_104393_f483a417_orig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8" r="28527" b="14060"/>
          <a:stretch/>
        </p:blipFill>
        <p:spPr bwMode="auto">
          <a:xfrm>
            <a:off x="2195736" y="5290797"/>
            <a:ext cx="2109192" cy="138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flyclipart.com/thumb2/clip-art-cute-owl-clipart-image-1119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polinka.top/uploads/posts/2023-05/1684489201_polinka-top-p-kartinka-na-prozrachnom-fone-filin-vkontak-6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40" y="908720"/>
            <a:ext cx="1864238" cy="186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i.postimg.cc/Kvd7y4DG/18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4945">
            <a:off x="6463193" y="6169293"/>
            <a:ext cx="685514" cy="5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i.postimg.cc/Kvd7y4DG/18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4945">
            <a:off x="7024201" y="6189753"/>
            <a:ext cx="685514" cy="5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i.postimg.cc/Kvd7y4DG/18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4945">
            <a:off x="7687330" y="6169292"/>
            <a:ext cx="685514" cy="5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s://grizly.club/uploads/posts/2023-01/1674341298_grizly-club-p-klipart-soroka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724" y="5479299"/>
            <a:ext cx="2232363" cy="119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ddgorn1.3dn.ru/_nw/1/419633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9442" r="10113" b="16742"/>
          <a:stretch/>
        </p:blipFill>
        <p:spPr bwMode="auto">
          <a:xfrm>
            <a:off x="1588190" y="635833"/>
            <a:ext cx="6160303" cy="452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57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Игра - презентация  с тенями для детей подготовительной  группы «Путаница»  (зимующие и перелетные птицы)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58</cp:revision>
  <dcterms:created xsi:type="dcterms:W3CDTF">2023-07-15T06:22:22Z</dcterms:created>
  <dcterms:modified xsi:type="dcterms:W3CDTF">2023-08-18T07:30:24Z</dcterms:modified>
</cp:coreProperties>
</file>