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2A51-51B2-495E-850B-88651591A7D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DE0E4-4AF1-479D-9A07-2B4EB5B43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9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Ком, кактус, капуста, карман, кабан, кран. Существительные</a:t>
            </a:r>
            <a:r>
              <a:rPr lang="ru-RU" baseline="0" dirty="0" smtClean="0"/>
              <a:t> начинаются на букву «КА», которая обозначает твердый звук «К»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E0E4-4AF1-479D-9A07-2B4EB5B43C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5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Комар, клоуны, крот,</a:t>
            </a:r>
            <a:r>
              <a:rPr lang="ru-RU" baseline="0" dirty="0" smtClean="0"/>
              <a:t> к</a:t>
            </a:r>
            <a:r>
              <a:rPr lang="ru-RU" dirty="0" smtClean="0"/>
              <a:t>ит.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E0E4-4AF1-479D-9A07-2B4EB5B43C8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3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Клетка, карандаш,</a:t>
            </a:r>
            <a:r>
              <a:rPr lang="ru-RU" baseline="0" dirty="0" smtClean="0"/>
              <a:t> к</a:t>
            </a:r>
            <a:r>
              <a:rPr lang="ru-RU" dirty="0" smtClean="0"/>
              <a:t>репость, класс. Твердый звук «К»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E0E4-4AF1-479D-9A07-2B4EB5B43C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8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существительные. Длинное</a:t>
            </a:r>
            <a:r>
              <a:rPr lang="ru-RU" baseline="0" dirty="0" smtClean="0"/>
              <a:t> слово – кузнечик.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E0E4-4AF1-479D-9A07-2B4EB5B43C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1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5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3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7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7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3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3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0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101-B313-4D4E-A3E2-3BF2EA843E05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0F13-EC87-44B4-B362-96FE10B4A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591" y="666832"/>
            <a:ext cx="9144000" cy="23876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8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Выбери и спиши</a:t>
            </a:r>
            <a:endParaRPr lang="ru-RU" sz="80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495" y="871735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Имя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Существительное с разных сторон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3878" y="4264864"/>
            <a:ext cx="2033516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Кто?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495" y="4264864"/>
            <a:ext cx="2033516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Что?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4145" y="3303832"/>
            <a:ext cx="4880893" cy="9610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Обозначает предмет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0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733" y="941696"/>
            <a:ext cx="11395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1.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 слова. Выбери только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Спиши их. Что общего в этих словах?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4" y="2674960"/>
            <a:ext cx="10631607" cy="341632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/>
              <a:t>КОМ, БЕЖАТЬ, КРАСНЫЙ, КАКТУС, КАПУСТА, СИЖУ, ГРУСТНО, КАРМАН, КАБАН, НЕЖНЫЙ, КРАН.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9006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585" y="573207"/>
            <a:ext cx="8407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Задание 2.</a:t>
            </a:r>
          </a:p>
          <a:p>
            <a:r>
              <a:rPr lang="ru-RU" dirty="0" smtClean="0"/>
              <a:t>Назови </a:t>
            </a:r>
            <a:r>
              <a:rPr lang="ru-RU" dirty="0"/>
              <a:t>картинки. Выбери только </a:t>
            </a:r>
            <a:r>
              <a:rPr lang="ru-RU" b="1" dirty="0"/>
              <a:t>одушевленные существительные</a:t>
            </a:r>
            <a:r>
              <a:rPr lang="ru-RU" dirty="0"/>
              <a:t>. Спиши 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24" y="1943044"/>
            <a:ext cx="2278323" cy="2278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84" y="2132642"/>
            <a:ext cx="2520287" cy="1890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92" y="4570718"/>
            <a:ext cx="2597623" cy="1731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247" y="4302228"/>
            <a:ext cx="2044927" cy="2044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569" y="2132642"/>
            <a:ext cx="3253427" cy="21038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8460" y="4670569"/>
            <a:ext cx="3018881" cy="15805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8978" y="4436471"/>
            <a:ext cx="2671336" cy="17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1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9" y="413454"/>
            <a:ext cx="11137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Задание 3.</a:t>
            </a:r>
          </a:p>
          <a:p>
            <a:r>
              <a:rPr lang="ru-RU" dirty="0" smtClean="0"/>
              <a:t>Назови </a:t>
            </a:r>
            <a:r>
              <a:rPr lang="ru-RU" dirty="0"/>
              <a:t>картинки. Выбери только </a:t>
            </a:r>
            <a:r>
              <a:rPr lang="ru-RU" dirty="0" smtClean="0"/>
              <a:t>те</a:t>
            </a:r>
            <a:r>
              <a:rPr lang="ru-RU" b="1" dirty="0" smtClean="0"/>
              <a:t> существительные</a:t>
            </a:r>
            <a:r>
              <a:rPr lang="ru-RU" dirty="0" smtClean="0"/>
              <a:t>, которые </a:t>
            </a:r>
            <a:r>
              <a:rPr lang="ru-RU" b="1" dirty="0" smtClean="0"/>
              <a:t>начинаются на твердый звук</a:t>
            </a:r>
            <a:r>
              <a:rPr lang="ru-RU" dirty="0" smtClean="0"/>
              <a:t>. </a:t>
            </a:r>
            <a:r>
              <a:rPr lang="ru-RU" dirty="0"/>
              <a:t>Спиши их</a:t>
            </a:r>
            <a:r>
              <a:rPr lang="ru-RU" dirty="0" smtClean="0"/>
              <a:t>. Назови первый звук.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22" y="4324478"/>
            <a:ext cx="2713061" cy="2134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692" y="1937073"/>
            <a:ext cx="1966984" cy="2314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5343" y="3963138"/>
            <a:ext cx="2777530" cy="24962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244" y="4324478"/>
            <a:ext cx="2847689" cy="19623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4819" y="2155755"/>
            <a:ext cx="2095500" cy="19335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1250" y="2072388"/>
            <a:ext cx="1574681" cy="2179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2898" y="2155755"/>
            <a:ext cx="1652445" cy="20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4" y="590874"/>
            <a:ext cx="11941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Задание 4.</a:t>
            </a:r>
          </a:p>
          <a:p>
            <a:r>
              <a:rPr lang="ru-RU" dirty="0" smtClean="0"/>
              <a:t>Прочитай пары слов. Объясни значение каждого слова. Найди самое длинное слово. Спиши все слова. Какая часть речи у этих слов?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33517" y="2647665"/>
            <a:ext cx="7615451" cy="3046988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кузнец / кузнечик</a:t>
            </a:r>
          </a:p>
          <a:p>
            <a:pPr algn="ctr"/>
            <a:r>
              <a:rPr lang="ru-RU" sz="4800" b="1" dirty="0" smtClean="0"/>
              <a:t>компот / компост</a:t>
            </a:r>
          </a:p>
          <a:p>
            <a:pPr algn="ctr"/>
            <a:r>
              <a:rPr lang="ru-RU" sz="4800" b="1" dirty="0" smtClean="0"/>
              <a:t>клубок / клубень</a:t>
            </a:r>
          </a:p>
          <a:p>
            <a:pPr algn="ctr"/>
            <a:r>
              <a:rPr lang="ru-RU" sz="4800" b="1" dirty="0" smtClean="0"/>
              <a:t>крюк / крик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37058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192</Words>
  <Application>Microsoft Office PowerPoint</Application>
  <PresentationFormat>Широкоэкранный</PresentationFormat>
  <Paragraphs>27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Выбери и спиши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Выбери и спиши</dc:title>
  <dc:creator>Тот чье имя не назыв</dc:creator>
  <cp:lastModifiedBy>User</cp:lastModifiedBy>
  <cp:revision>10</cp:revision>
  <dcterms:created xsi:type="dcterms:W3CDTF">2022-08-08T06:21:24Z</dcterms:created>
  <dcterms:modified xsi:type="dcterms:W3CDTF">2024-10-09T06:20:14Z</dcterms:modified>
</cp:coreProperties>
</file>