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3A1508-C1EB-40F5-8F1F-06DF6AFC353F}">
          <p14:sldIdLst>
            <p14:sldId id="257"/>
            <p14:sldId id="258"/>
            <p14:sldId id="259"/>
            <p14:sldId id="261"/>
            <p14:sldId id="260"/>
            <p14:sldId id="264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8DE40-2486-4E7D-9DB6-6AB98043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739189-23CC-4BDA-BB77-5E9F687E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82C5C1-F70C-4246-836E-09E99BFF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7D9E29-CA48-41D8-B353-6D95AB82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AC9AA5-F61B-4910-A2A0-B76D1AD0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D80AD8-C393-4E02-85F9-D2D8AEBC6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50F342-293F-40E7-8478-AE271B9B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BCC48B-DB71-4B44-99A5-199F5E52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2D9165-8E38-4A87-A40F-84E40990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C0594A-DFEB-4C3D-8A25-8312388F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9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EB4B1A-EC1B-4739-80D1-913E9474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002125-E074-489D-9092-8BCA9F269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1449C2-50AE-4AD8-915E-1FE49253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03C628-1642-4A07-A15C-5CE5FD74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97D5C5-F614-49B8-8BBE-E024553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12202-1CA1-46E1-95BA-FB7A4AFD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CA0BCA-EFBE-415D-A081-3C8F4378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79B0CF-9CF1-40ED-AB08-83F538E0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85F7E9-96EE-4F4E-AA11-C4C619F1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74C67-3A03-42FD-909F-AC033D5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56D89-FCEE-4FFD-9EF0-D807D01E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BF6D27-3972-4897-B949-3BCE148C0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285B17-8F84-4264-8165-287DDC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8EE181-CA6D-4667-80DD-FD311BA2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E3F832-931F-420A-B08E-9333F6A9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8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EFA3EE-F341-4E93-B3A3-DAB4CD20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37121A-578B-4A33-96A9-1D1FD07C7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51BD82-2A75-44E2-B2C4-CE98717CA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65DC77-6A73-417F-99BA-41F6A9AE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F1FD54-EF95-4AAF-AA6A-49BD835B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DAC2C2-7F73-4B5F-A5DF-45B0F75D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6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D4C806-B1D2-44DB-AEB5-D4323F84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48637F-16B3-4BB6-860E-E8DE03C6E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69B060-E7F5-4297-8906-E3BBE1F4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76E4CBA-561C-4F50-A51F-E71587173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E603EF-CEFB-4CFB-891E-39CBA0740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20039E-7A40-4E22-B7DE-39E2DEE8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0BF45B-A300-4D27-BCAE-FEE6A523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F9D514-84AA-4A3E-8F10-CF197448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0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21C03-0E4D-44F4-B7BE-E38DD4A7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18DE89-5378-497E-ABB0-BBD64479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33A46E5-4E09-473C-87C3-5028A6B86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433ED5-F452-41E3-853E-A1E8F392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7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7CA49E-E726-407C-BBEF-7218A231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68B28A8-CC38-4720-AF7E-04AD7423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7C1A72-4035-4FF0-B206-AA1537D8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2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1869D9-C167-4A46-979A-63F1527D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FA98A4-DEF9-4658-9CB5-9AB51294C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A98239-7B4B-4C47-8818-BF127DBD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684B24-B2E2-49FF-9875-C1C77DFA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8A607B-6C44-430C-B458-A883DCB1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0AD136-452D-4898-AC67-0E1E3B90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7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1B95B-8C90-4315-AC0D-DEC7A2D2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A110364-30C9-4CB5-B2AD-1BABDD6BD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7763CE-5604-42FB-9077-A1B39A3A8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74C44D-071F-47BB-885A-6C7D8244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27F7A5-0472-407D-91EF-A2D5D24D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55655B-75BA-403E-B4FE-BA971C4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5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13F136-829A-4AE5-87B1-0060F0D6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BEC6AF-882D-474C-9FE9-F19CB440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C06AB7-3BF5-493C-8917-174ED4DC2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2D88-0A64-4017-893E-ED63C4EC98C3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104650-534F-4A47-94A1-7697245CD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D10290-F973-406F-92F2-7A2732576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1F70-BE0A-4B0C-AA6B-4071C89A8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7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718B39FF-34F6-4E12-ACC7-0A7D58B3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4" y="0"/>
            <a:ext cx="12192000" cy="70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532E32-F91B-4DE5-BE6B-087DCED99DA2}"/>
              </a:ext>
            </a:extLst>
          </p:cNvPr>
          <p:cNvSpPr/>
          <p:nvPr/>
        </p:nvSpPr>
        <p:spPr>
          <a:xfrm>
            <a:off x="1702904" y="363095"/>
            <a:ext cx="8786191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>
              <a:lnSpc>
                <a:spcPct val="107000"/>
              </a:lnSpc>
              <a:spcAft>
                <a:spcPts val="0"/>
              </a:spcAft>
            </a:pPr>
            <a:r>
              <a:rPr lang="ru-RU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24C56AB-CD24-4EEF-98DA-A1566C3C597F}"/>
              </a:ext>
            </a:extLst>
          </p:cNvPr>
          <p:cNvSpPr/>
          <p:nvPr/>
        </p:nvSpPr>
        <p:spPr>
          <a:xfrm>
            <a:off x="5809850" y="5615912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marR="8953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2904" y="250951"/>
            <a:ext cx="9856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 – основа патриотического воспитания детей дошкольного возраста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2" y="1508212"/>
            <a:ext cx="5529448" cy="3686299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1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26640FB-2703-4D4F-8BE7-8965893F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96" y="-172528"/>
            <a:ext cx="12390407" cy="70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103" y="229612"/>
            <a:ext cx="100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обобщенного представления родителей о  воспитании патриотизма у дошкольников.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133" y="1274651"/>
            <a:ext cx="1042070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обсуждению вопросов патриотического воспитания дошкольников, раскрыть сущность и значение работы родителей и педагогов по патриотическому воспитанию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значимость взаимодействия родителей и воспитателя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приобщение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к изучению особенностей истории своей семьи, своего рода, своего города, страны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согласованные действия педагога и семьи по вопросам патриотического воспитания детей.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роль семьи в нравственно - патриотическом воспитании.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13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26640FB-2703-4D4F-8BE7-8965893F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8377" y="649192"/>
            <a:ext cx="98686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задач, стоящими перед дошкольными образовательными учреждениями является воспитание нравственно – патриотических чувств у детей. Главным условием, которой является тесная взаимосвязь с родителями, семьей, как ячейкой общества и хранительницей национальных традиций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– это духовная атмосфера дома, которую составляют: распорядок дня, уклад жизни, обычаи.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90" y="3059445"/>
            <a:ext cx="3651849" cy="2983671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3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26640FB-2703-4D4F-8BE7-8965893F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8264" y="190107"/>
            <a:ext cx="81663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семейные традиции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основа воспитания детей. Именно в семье ребенок познает первый опыт взаимодействия с людьми, развивается духовно, нравственно, умственно и физически. В каждой семье есть определенные правила и привычки. Семейные традиции и обычаи помогают взаимодействовать с обществом, делают сплоченной семью, укрепляют родственные связи, улучшают взаимопонимание. В основу традиции всегда закладываются ценность семьи, определяющая норму поведения.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авило здоровой семьи: семейные традиции – клиника «Семейный доктор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17" y="3692692"/>
            <a:ext cx="3810000" cy="2533651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26640FB-2703-4D4F-8BE7-8965893F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3" y="0"/>
            <a:ext cx="12252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8196" y="435982"/>
            <a:ext cx="6788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семейных традиций в жизни детей: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608" y="1195582"/>
            <a:ext cx="7036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Защита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родителями, дает возможность оптимистично смотреть на жизнь и чувствовать себя в безопасности.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гордятся своей семьёй.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Ребёнок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ощущает стабильность, ведь традиции будут выполнены не потому, что так надо, а потому, что так хочется всем членам семьи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Детские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воспоминания, которые остаются и передаются в следующее поколение.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качать Семейные игры на Андроид бесплатно, лучшие игры Семейные на телефон  | mob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84" y="1753588"/>
            <a:ext cx="4289726" cy="2412971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26640FB-2703-4D4F-8BE7-8965893F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3261" y="294100"/>
            <a:ext cx="4242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традиции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763" y="734415"/>
            <a:ext cx="8031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«Совместные приемы пищи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"Совместное приготовление пищи "Семейное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блюдо»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«Совместный с детьми досуг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"Чтение вслух в кругу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семьи»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"Составление родословной, память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роде»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«Совместные игры взрослых с детьми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праздники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на ночь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«Культурно-познавательные мероприятия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Коллекционирование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емейные традиции. Как сохранить имеющиеся и сформировать новые. | Развитие  и воспитание детей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22" y="378283"/>
            <a:ext cx="2466855" cy="2466855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61" y="3342066"/>
            <a:ext cx="2076461" cy="235600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fsd.multiurok.ru/html/2022/03/27/s_62408cc1dd8c1/phptTx9j9_Konsultaciya-dlya-roditelejTRAdicii_html_f9700083a377cab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50" y="4520067"/>
            <a:ext cx="2834976" cy="1985104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26640FB-2703-4D4F-8BE7-8965893F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5720" y="1770798"/>
            <a:ext cx="7487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повторяется всегда, ведь она-  традиция.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-Событие должно быть ярким, интересным для родных, позитивным.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-Она может задействовать запахи, звуки, зрительные образы, что-то, влияющее на чувства и восприятие.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3577" y="291240"/>
            <a:ext cx="9299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которых нужно придерживаться, если Вы решили создать новые традиции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fsd.multiurok.ru/html/2022/03/27/s_62408cc1dd8c1/phptTx9j9_Konsultaciya-dlya-roditelejTRAdicii_html_dcca6a620c5bd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77" y="3671020"/>
            <a:ext cx="4071669" cy="2716557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26640FB-2703-4D4F-8BE7-8965893F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4" y="-69012"/>
            <a:ext cx="12192000" cy="69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8196" y="435982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8196" y="2178518"/>
            <a:ext cx="6788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303" y="989786"/>
            <a:ext cx="78299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саму традицию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первый шаг. Попробуйте свое «действо».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умеренны в своих желаниях. Не стоит сразу внедрять много различных традиций на каждый день недели.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традицию. Необходимо повторить ее несколько раз, чтобы она запомнилась, и начала неукоснительно соблюдаться.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8800" y="3797052"/>
            <a:ext cx="4321812" cy="243010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65563" y="184754"/>
            <a:ext cx="5091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создания традиции </a:t>
            </a:r>
          </a:p>
        </p:txBody>
      </p:sp>
    </p:spTree>
    <p:extLst>
      <p:ext uri="{BB962C8B-B14F-4D97-AF65-F5344CB8AC3E}">
        <p14:creationId xmlns:p14="http://schemas.microsoft.com/office/powerpoint/2010/main" val="19775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926640FB-2703-4D4F-8BE7-8965893F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38" y="-25554"/>
            <a:ext cx="12269637" cy="68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0975" y="1898041"/>
            <a:ext cx="10265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"Семья - эта та самая среда, в которой человек учиться, и сам творит добро"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4234" y="384814"/>
            <a:ext cx="9937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«Любите свою семью, проводите с ней время вместе и будьте счастливы!»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8581" y="1044121"/>
            <a:ext cx="8315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свои семейные традиции и бережно храните их!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fsd.multiurok.ru/html/2022/03/27/s_62408cc1dd8c1/phptTx9j9_Konsultaciya-dlya-roditelejTRAdicii_html_9fee8b7ee15275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95" y="2913807"/>
            <a:ext cx="4252522" cy="2835015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338</Words>
  <Application>Microsoft Office PowerPoint</Application>
  <PresentationFormat>Произвольный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Admin</cp:lastModifiedBy>
  <cp:revision>19</cp:revision>
  <dcterms:created xsi:type="dcterms:W3CDTF">2024-02-12T18:33:46Z</dcterms:created>
  <dcterms:modified xsi:type="dcterms:W3CDTF">2024-04-13T11:54:50Z</dcterms:modified>
</cp:coreProperties>
</file>