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56094" cy="17156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Great Britain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avatars.mds.yandex.net/get-pdb/163339/bef99448-1e3a-4d6c-af9a-caba7404601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933056"/>
            <a:ext cx="44284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8003232" cy="173928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 would like to go to Britain ……</a:t>
            </a:r>
            <a:br>
              <a:rPr lang="en-US" sz="2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in winter.</a:t>
            </a:r>
            <a:b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in spring.</a:t>
            </a:r>
            <a:b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in summer.</a:t>
            </a:r>
            <a:b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in autumn.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7518648" cy="352839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I would Like to see………</a:t>
            </a:r>
          </a:p>
          <a:p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a souvenir from London I want to buy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toy double-decker.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book about London.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a small British flag.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Символы Брит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74232"/>
            <a:ext cx="2483768" cy="24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93610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United Kingdom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itd1.mycdn.me/getImage?photoId=855394315872&amp;photoType=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3"/>
            <a:ext cx="4716015" cy="2523759"/>
          </a:xfrm>
          <a:prstGeom prst="rect">
            <a:avLst/>
          </a:prstGeom>
          <a:noFill/>
        </p:spPr>
      </p:pic>
      <p:sp>
        <p:nvSpPr>
          <p:cNvPr id="4102" name="AutoShape 6" descr="https://about-planet.ru/images/evropa/arxitektura/zamok_kardiff/zamok-kardi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avatars.mds.yandex.net/get-pdb/1336853/f0eadb49-244d-421e-86d8-7db79c46a9e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5084"/>
            <a:ext cx="4499992" cy="2672916"/>
          </a:xfrm>
          <a:prstGeom prst="rect">
            <a:avLst/>
          </a:prstGeom>
          <a:noFill/>
        </p:spPr>
      </p:pic>
      <p:pic>
        <p:nvPicPr>
          <p:cNvPr id="4108" name="Picture 12" descr="https://media2.trover.com/T/55776845ae8d8a016b020d1b/fixedw_large_4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6036"/>
            <a:ext cx="4427984" cy="2711963"/>
          </a:xfrm>
          <a:prstGeom prst="rect">
            <a:avLst/>
          </a:prstGeom>
          <a:noFill/>
        </p:spPr>
      </p:pic>
      <p:pic>
        <p:nvPicPr>
          <p:cNvPr id="4110" name="Picture 14" descr="https://marionetki.net/wp-content/uploads/2016/09/1-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484784"/>
            <a:ext cx="413995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8332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LONDON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img2.goodfon.ru/original/2880x1800/4/6a/london-england-big-ben-1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4219059" cy="2636912"/>
          </a:xfrm>
          <a:prstGeom prst="rect">
            <a:avLst/>
          </a:prstGeom>
          <a:noFill/>
        </p:spPr>
      </p:pic>
      <p:pic>
        <p:nvPicPr>
          <p:cNvPr id="3076" name="Picture 4" descr="http://topmesta.ru/wp-content/uploads/anglia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4712"/>
            <a:ext cx="4067944" cy="2713287"/>
          </a:xfrm>
          <a:prstGeom prst="rect">
            <a:avLst/>
          </a:prstGeom>
          <a:noFill/>
        </p:spPr>
      </p:pic>
      <p:pic>
        <p:nvPicPr>
          <p:cNvPr id="3078" name="Picture 6" descr="https://avatars.mds.yandex.net/get-pdb/939428/3700ab51-bed0-4512-8d30-6ea5e7f5700a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1467570"/>
            <a:ext cx="3851921" cy="2577578"/>
          </a:xfrm>
          <a:prstGeom prst="rect">
            <a:avLst/>
          </a:prstGeom>
          <a:noFill/>
        </p:spPr>
      </p:pic>
      <p:pic>
        <p:nvPicPr>
          <p:cNvPr id="3080" name="Picture 8" descr="https://planetofhotels.com/blog/wp-content/uploads/Bukingemskij-dvorets-Lond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4179921" cy="259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470450" cy="8332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Trafalgar  square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avatars.mds.yandex.net/get-pdb/33827/e9330cc4-b983-4cc5-9163-263f33e9cf9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8032"/>
            <a:ext cx="4139952" cy="2759968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33827/aad8071e-a4a0-47a1-b351-be91caddf01d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262874" cy="2664296"/>
          </a:xfrm>
          <a:prstGeom prst="rect">
            <a:avLst/>
          </a:prstGeom>
          <a:noFill/>
        </p:spPr>
      </p:pic>
      <p:pic>
        <p:nvPicPr>
          <p:cNvPr id="2054" name="Picture 6" descr="https://yandex.ru/images/_crpd/LxZ6LY426/6ec1167Rvy0/UHtXnI6y-DDwvdQImFX2gQVAk0ZpUyZn9BcQ8TaEFCa9LKCH0NtiI-PkA5BHEVsaDjFjU-jwFTBe8ROKahXvsUB-hNoYtjjj5DjEDU1UYZZXVET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2134413" cy="2788170"/>
          </a:xfrm>
          <a:prstGeom prst="rect">
            <a:avLst/>
          </a:prstGeom>
          <a:noFill/>
        </p:spPr>
      </p:pic>
      <p:pic>
        <p:nvPicPr>
          <p:cNvPr id="2056" name="Picture 8" descr="https://avatars.mds.yandex.net/get-pdb/881477/74cfa370-8d99-4f6a-94c1-685206e3c071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6240" y="4365104"/>
            <a:ext cx="4697760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8332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tower of </a:t>
            </a:r>
            <a:r>
              <a:rPr lang="en-US" dirty="0" err="1" smtClean="0">
                <a:solidFill>
                  <a:schemeClr val="bg1"/>
                </a:solidFill>
              </a:rPr>
              <a:t>london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avatars.mds.yandex.net/get-pdb/231404/2d6a5792-3c17-48a9-863f-f15291905ac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152820" cy="2996952"/>
          </a:xfrm>
          <a:prstGeom prst="rect">
            <a:avLst/>
          </a:prstGeom>
          <a:noFill/>
        </p:spPr>
      </p:pic>
      <p:pic>
        <p:nvPicPr>
          <p:cNvPr id="1028" name="Picture 4" descr="https://i.pinimg.com/736x/6f/11/a5/6f11a5b977c49f7e49bdd36aec53ed78--bird-people-british-gover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051720" cy="2963270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c/c7/White_Tower_Salonik_bgi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4983" y="1916832"/>
            <a:ext cx="4809017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532859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Синквейн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Great Britain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interesting , beautiful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locate, have, visit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 would like to visit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kingdom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же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648186"/>
            <a:ext cx="5904657" cy="357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Биг Б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publicdomainpictures.net/pictures/150000/velka/uk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3312368" cy="3888432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9546d2f74f3f4ac68fec927f75b57cd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0"/>
            <a:ext cx="3744416" cy="2340260"/>
          </a:xfrm>
          <a:prstGeom prst="rect">
            <a:avLst/>
          </a:prstGeom>
          <a:noFill/>
        </p:spPr>
      </p:pic>
      <p:pic>
        <p:nvPicPr>
          <p:cNvPr id="14342" name="Picture 6" descr="https://im0-tub-ru.yandex.net/i?id=1a663daa60100e5c19bf96350a3da95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348880"/>
            <a:ext cx="3347864" cy="2015886"/>
          </a:xfrm>
          <a:prstGeom prst="rect">
            <a:avLst/>
          </a:prstGeom>
          <a:noFill/>
        </p:spPr>
      </p:pic>
      <p:pic>
        <p:nvPicPr>
          <p:cNvPr id="14344" name="Picture 8" descr="https://i.pinimg.com/originals/33/d6/9d/33d69d4eb40c04d1ffc62c21dac442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" y="4725144"/>
            <a:ext cx="3199283" cy="2132856"/>
          </a:xfrm>
          <a:prstGeom prst="rect">
            <a:avLst/>
          </a:prstGeom>
          <a:noFill/>
        </p:spPr>
      </p:pic>
      <p:pic>
        <p:nvPicPr>
          <p:cNvPr id="14348" name="Picture 12" descr="https://studium.school/wp-content/uploads/2017/03/slid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365104"/>
            <a:ext cx="4039907" cy="227244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47936" y="2708920"/>
            <a:ext cx="8256094" cy="171561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Great Britain </a:t>
            </a:r>
            <a:endParaRPr kumimoji="0" lang="ru-RU" sz="540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640960" cy="518457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Great Britain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Ireland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Northern Ireland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England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Scotland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Wales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British Isles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United Kingdom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UK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United Kingdom of Great Britain and Northern Ireland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Thames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s://www.1zoom.me/big2/0/142499-al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0"/>
            <a:ext cx="5436096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Ireland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2683768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4" descr="https://ds04.infourok.ru/uploads/ex/0b94/0005282b-13e866e8/hello_html_m3a2e81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36512" y="620688"/>
            <a:ext cx="2799928" cy="171561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Ireland </a:t>
            </a:r>
            <a:endParaRPr kumimoji="0" lang="ru-RU" sz="280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2552" y="1425352"/>
            <a:ext cx="2799928" cy="171561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Wales </a:t>
            </a:r>
            <a:endParaRPr kumimoji="0" lang="ru-RU" sz="280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496" y="2217440"/>
            <a:ext cx="2799928" cy="171561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all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scotland</a:t>
            </a:r>
            <a:r>
              <a:rPr lang="en-US" sz="2400" b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240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20544" y="2204864"/>
            <a:ext cx="2799928" cy="171561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all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ENGLand</a:t>
            </a:r>
            <a:r>
              <a:rPr lang="en-US" sz="2400" b="1" cap="all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240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58626"/>
            <a:ext cx="9108504" cy="6799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8291264" cy="576064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 </a:t>
            </a:r>
            <a:r>
              <a:rPr lang="en-US" dirty="0" err="1" smtClean="0">
                <a:solidFill>
                  <a:schemeClr val="bg1"/>
                </a:solidFill>
              </a:rPr>
              <a:t>Yura</a:t>
            </a:r>
            <a:r>
              <a:rPr lang="en-US" dirty="0" smtClean="0">
                <a:solidFill>
                  <a:schemeClr val="bg1"/>
                </a:solidFill>
              </a:rPr>
              <a:t> (be)____________in London, he visited a lot of wonderful places. He (see) _______________the Tower of London and Buckingham  Palace, he (go)_______________to Hyde Park and London Zoo. Together with John Barker they (walk) ___________in the streets of London. </a:t>
            </a:r>
            <a:r>
              <a:rPr lang="en-US" dirty="0" err="1" smtClean="0">
                <a:solidFill>
                  <a:schemeClr val="bg1"/>
                </a:solidFill>
              </a:rPr>
              <a:t>Yura</a:t>
            </a:r>
            <a:r>
              <a:rPr lang="en-US" dirty="0" smtClean="0">
                <a:solidFill>
                  <a:schemeClr val="bg1"/>
                </a:solidFill>
              </a:rPr>
              <a:t> (buy)______________some things in Oxford Street and (take)_____________  a lot of pictures in Trafalgar Square. The boys  (spend)_______________two hours in the National Gallery and then (have)_____________a trip around London on a red double-decker bus. </a:t>
            </a:r>
            <a:r>
              <a:rPr lang="en-US" dirty="0" err="1" smtClean="0">
                <a:solidFill>
                  <a:schemeClr val="bg1"/>
                </a:solidFill>
              </a:rPr>
              <a:t>Yura</a:t>
            </a:r>
            <a:r>
              <a:rPr lang="en-US" dirty="0" smtClean="0">
                <a:solidFill>
                  <a:schemeClr val="bg1"/>
                </a:solidFill>
              </a:rPr>
              <a:t>  (love) _______________ the capital of Great Britain and (decide) ________________to come to London again some day.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8075240" cy="5256584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 </a:t>
            </a:r>
            <a:r>
              <a:rPr lang="en-US" dirty="0" err="1" smtClean="0">
                <a:solidFill>
                  <a:schemeClr val="bg1"/>
                </a:solidFill>
              </a:rPr>
              <a:t>Yura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sz="2400" b="1" u="sng" dirty="0" smtClean="0">
                <a:solidFill>
                  <a:schemeClr val="bg1"/>
                </a:solidFill>
              </a:rPr>
              <a:t>was  </a:t>
            </a:r>
            <a:r>
              <a:rPr lang="en-US" dirty="0" smtClean="0">
                <a:solidFill>
                  <a:schemeClr val="bg1"/>
                </a:solidFill>
              </a:rPr>
              <a:t>   in London, he visited a lot of wonderful places. He </a:t>
            </a:r>
            <a:r>
              <a:rPr lang="en-US" sz="2400" b="1" u="sng" dirty="0" smtClean="0">
                <a:solidFill>
                  <a:schemeClr val="bg1"/>
                </a:solidFill>
              </a:rPr>
              <a:t>saw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Tower of London and Buckingham  Palace, he </a:t>
            </a:r>
            <a:r>
              <a:rPr lang="en-US" sz="2400" b="1" u="sng" dirty="0" smtClean="0">
                <a:solidFill>
                  <a:schemeClr val="bg1"/>
                </a:solidFill>
              </a:rPr>
              <a:t>went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Hyde Park and London Zoo. Together with John Barker they </a:t>
            </a:r>
            <a:r>
              <a:rPr lang="en-US" sz="2400" b="1" u="sng" dirty="0" smtClean="0">
                <a:solidFill>
                  <a:schemeClr val="bg1"/>
                </a:solidFill>
              </a:rPr>
              <a:t>walk</a:t>
            </a:r>
            <a:r>
              <a:rPr lang="en-US" dirty="0" smtClean="0">
                <a:solidFill>
                  <a:schemeClr val="bg1"/>
                </a:solidFill>
              </a:rPr>
              <a:t> in the streets of London. </a:t>
            </a:r>
            <a:r>
              <a:rPr lang="en-US" dirty="0" err="1" smtClean="0">
                <a:solidFill>
                  <a:schemeClr val="bg1"/>
                </a:solidFill>
              </a:rPr>
              <a:t>Yura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</a:rPr>
              <a:t>bought</a:t>
            </a:r>
            <a:r>
              <a:rPr lang="en-US" dirty="0" smtClean="0">
                <a:solidFill>
                  <a:schemeClr val="bg1"/>
                </a:solidFill>
              </a:rPr>
              <a:t>  some things in Oxford Street and </a:t>
            </a:r>
            <a:r>
              <a:rPr lang="en-US" sz="2400" b="1" u="sng" dirty="0" smtClean="0">
                <a:solidFill>
                  <a:schemeClr val="bg1"/>
                </a:solidFill>
              </a:rPr>
              <a:t>took</a:t>
            </a:r>
            <a:r>
              <a:rPr lang="en-US" dirty="0" smtClean="0">
                <a:solidFill>
                  <a:schemeClr val="bg1"/>
                </a:solidFill>
              </a:rPr>
              <a:t>  a lot of pictures in Trafalgar Square. The boys  </a:t>
            </a:r>
            <a:r>
              <a:rPr lang="en-US" sz="2400" b="1" u="sng" dirty="0" smtClean="0">
                <a:solidFill>
                  <a:schemeClr val="bg1"/>
                </a:solidFill>
              </a:rPr>
              <a:t>spent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two hours in the National Gallery and then </a:t>
            </a:r>
            <a:r>
              <a:rPr lang="en-US" sz="2400" b="1" u="sng" dirty="0" smtClean="0">
                <a:solidFill>
                  <a:schemeClr val="bg1"/>
                </a:solidFill>
              </a:rPr>
              <a:t>had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trip around London on a red double-decker bus. </a:t>
            </a:r>
            <a:r>
              <a:rPr lang="en-US" dirty="0" err="1" smtClean="0">
                <a:solidFill>
                  <a:schemeClr val="bg1"/>
                </a:solidFill>
              </a:rPr>
              <a:t>Yura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400" b="1" u="sng" dirty="0" smtClean="0">
                <a:solidFill>
                  <a:schemeClr val="bg1"/>
                </a:solidFill>
              </a:rPr>
              <a:t>loved</a:t>
            </a:r>
            <a:r>
              <a:rPr lang="en-US" dirty="0" smtClean="0">
                <a:solidFill>
                  <a:schemeClr val="bg1"/>
                </a:solidFill>
              </a:rPr>
              <a:t> the capital of Great Britain and </a:t>
            </a:r>
            <a:r>
              <a:rPr lang="en-US" sz="2400" b="1" dirty="0" smtClean="0">
                <a:solidFill>
                  <a:schemeClr val="bg1"/>
                </a:solidFill>
              </a:rPr>
              <a:t>decided </a:t>
            </a:r>
            <a:r>
              <a:rPr lang="en-US" dirty="0" smtClean="0">
                <a:solidFill>
                  <a:schemeClr val="bg1"/>
                </a:solidFill>
              </a:rPr>
              <a:t>to come to London again some day.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7931224" cy="5328592"/>
          </a:xfrm>
        </p:spPr>
        <p:txBody>
          <a:bodyPr>
            <a:no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Up, down, up, down. 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Which is the way to London Town? 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Where? Where? 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Up in the air, 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Close your eyes </a:t>
            </a:r>
            <a:r>
              <a:rPr lang="en-US" sz="3600" i="1" dirty="0" smtClean="0">
                <a:solidFill>
                  <a:schemeClr val="bg1"/>
                </a:solidFill>
              </a:rPr>
              <a:t> 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you are there!</a:t>
            </a:r>
            <a:r>
              <a:rPr lang="en-US" sz="3600" i="1" dirty="0" smtClean="0">
                <a:solidFill>
                  <a:schemeClr val="bg1"/>
                </a:solidFill>
              </a:rPr>
              <a:t> 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322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Great Britain</vt:lpstr>
      <vt:lpstr>Слайд 2</vt:lpstr>
      <vt:lpstr>Слайд 3</vt:lpstr>
      <vt:lpstr>Ireland</vt:lpstr>
      <vt:lpstr>Слайд 5</vt:lpstr>
      <vt:lpstr>Слайд 6</vt:lpstr>
      <vt:lpstr>Слайд 7</vt:lpstr>
      <vt:lpstr>Слайд 8</vt:lpstr>
      <vt:lpstr>Слайд 9</vt:lpstr>
      <vt:lpstr>I would like to go to Britain …… - in winter. - in spring. - in summer. - in autumn.</vt:lpstr>
      <vt:lpstr>The United Kingdom</vt:lpstr>
      <vt:lpstr>LONDON</vt:lpstr>
      <vt:lpstr>Trafalgar  square</vt:lpstr>
      <vt:lpstr>The tower of london</vt:lpstr>
      <vt:lpstr>Синквейн    Great Britain interesting , beautiful locate, have, visit I would like to visit kingdom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32</cp:revision>
  <dcterms:created xsi:type="dcterms:W3CDTF">2019-11-02T12:18:18Z</dcterms:created>
  <dcterms:modified xsi:type="dcterms:W3CDTF">2024-12-23T17:32:48Z</dcterms:modified>
</cp:coreProperties>
</file>