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00" r:id="rId3"/>
    <p:sldId id="298" r:id="rId4"/>
    <p:sldId id="274" r:id="rId5"/>
    <p:sldId id="288" r:id="rId6"/>
    <p:sldId id="278" r:id="rId7"/>
    <p:sldId id="283" r:id="rId8"/>
    <p:sldId id="286" r:id="rId9"/>
    <p:sldId id="299" r:id="rId10"/>
    <p:sldId id="284" r:id="rId11"/>
    <p:sldId id="282" r:id="rId12"/>
    <p:sldId id="292" r:id="rId13"/>
    <p:sldId id="294" r:id="rId14"/>
    <p:sldId id="296" r:id="rId15"/>
    <p:sldId id="295" r:id="rId16"/>
    <p:sldId id="302" r:id="rId1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20D8-0C5D-442A-BBFB-2AD475A31574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0D51-691A-4F1A-844F-D261AD5B2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5A5F-7365-4930-BD8A-50DCEE90B5B1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6238-AFB2-4A3F-B0C4-25894A6CF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0C47-ECB6-4FD1-A804-9BFE1F4E7F71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C7FD-D6C0-4F5C-AB4D-33608C27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26FB-9A46-49BD-9D88-A41DE33691E8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711C-6673-4E0E-8C0E-01BE7214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3909-8E59-414C-B549-D51417D1AF1D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4969-02EA-49D3-A72F-ABE6F3D06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5CFE-FF6C-4482-A819-142F4D12E8B0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23B1-E51F-49DF-86FE-FA537820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92E0-33E7-4ECA-A759-9D7498EC5819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44D7-2660-44E5-8BB1-D9E63D925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E42C-A807-4568-800B-1B1F82EE75B8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825C-C685-4DAA-8A9E-FCE2D4D97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E22A-80A0-498D-969A-E7A87B7750D4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0A72-E3A6-48FD-90BF-51AA34836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85EA-43E0-4F87-A591-CC7AF9B30AF3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A42E-0094-4709-8A8A-DEFCA6FF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9AF0-0806-4FC2-96C3-AD912CEA70D1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83CB-1BD3-4F62-8443-33BE8F4E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F9AF-892D-41F6-861E-9F04C637F1F5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FB7B-B687-479F-BF13-55147CA8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C8423-72E7-4961-AEF8-78660DBC9BAD}" type="datetimeFigureOut">
              <a:rPr lang="ru-RU"/>
              <a:pPr>
                <a:defRPr/>
              </a:pPr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CAFCB-3FB5-4566-A0A6-26C578386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«Детский сад № 56» компенсирующего вида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/>
          <a:lstStyle/>
          <a:p>
            <a:pPr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по ознакомлению с окружающим миром и развитию речи детей 6-7 лет с задержкой психического развития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«Дикие животные»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365104"/>
            <a:ext cx="309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«Детский сад №56»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Куликова А.В.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309320"/>
            <a:ext cx="23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Дзержинск – 2023г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F7E61-0A24-30F2-4EB0-DFFBB0CA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Чьи ушки?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1776D-8C10-D002-5F37-4C8AC27C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4769" r="79138" b="53738"/>
          <a:stretch/>
        </p:blipFill>
        <p:spPr>
          <a:xfrm>
            <a:off x="681593" y="1480118"/>
            <a:ext cx="1566491" cy="1372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3F515-ADB8-5212-C788-7F0E6E37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34769" r="66538" b="54352"/>
          <a:stretch/>
        </p:blipFill>
        <p:spPr>
          <a:xfrm>
            <a:off x="2408041" y="1506993"/>
            <a:ext cx="1622636" cy="13459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AD6BF6-154C-D711-8265-AF7249FFD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3373" r="57875" b="55133"/>
          <a:stretch/>
        </p:blipFill>
        <p:spPr>
          <a:xfrm>
            <a:off x="4140727" y="1480118"/>
            <a:ext cx="1146629" cy="1345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7954E1-84B1-F8A0-AF6C-7C9DC0BCE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1" t="34192" r="47595" b="52176"/>
          <a:stretch/>
        </p:blipFill>
        <p:spPr>
          <a:xfrm>
            <a:off x="6875480" y="1538558"/>
            <a:ext cx="1256679" cy="1306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7E0CD1-8544-F7FE-A359-C7BC9F08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33172" r="38188" b="53196"/>
          <a:stretch/>
        </p:blipFill>
        <p:spPr>
          <a:xfrm>
            <a:off x="5508104" y="1480117"/>
            <a:ext cx="1146629" cy="1436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3A46DE-DFFB-0BFC-B6D5-BAAE28E44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5" t="49999" r="17748" b="26067"/>
          <a:stretch/>
        </p:blipFill>
        <p:spPr>
          <a:xfrm>
            <a:off x="611560" y="3345332"/>
            <a:ext cx="1927069" cy="18468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C21C7F-25A0-1F73-C839-CD112919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54988" r="55685" b="27744"/>
          <a:stretch/>
        </p:blipFill>
        <p:spPr>
          <a:xfrm>
            <a:off x="3965885" y="5377882"/>
            <a:ext cx="2314664" cy="11946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E42B7-280C-074B-9A40-0D711850F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2" t="53018" r="6688" b="26591"/>
          <a:stretch/>
        </p:blipFill>
        <p:spPr>
          <a:xfrm>
            <a:off x="5508104" y="3336863"/>
            <a:ext cx="1223706" cy="16330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07B4A2-7A5B-255A-4D77-7EC4B0583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5" t="53018" r="37814" b="26591"/>
          <a:stretch/>
        </p:blipFill>
        <p:spPr>
          <a:xfrm>
            <a:off x="2923515" y="3287364"/>
            <a:ext cx="2199702" cy="18166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87DF87-C459-A98B-C935-B7394F058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53018" r="79903" b="26591"/>
          <a:stretch/>
        </p:blipFill>
        <p:spPr>
          <a:xfrm>
            <a:off x="6983233" y="3316956"/>
            <a:ext cx="1148926" cy="16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3D4D6-64A7-6525-A753-A3080CBF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/>
              <a:t>Упражнение «Кто с кем?»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5C82D-61F8-6710-01B5-BCD4828C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1305755"/>
            <a:ext cx="7896760" cy="5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2893-ECED-6ACE-DE50-E957059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Составь предложение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A9FA52F-6190-73A6-0D6B-5A8FF1B802E4}"/>
              </a:ext>
            </a:extLst>
          </p:cNvPr>
          <p:cNvGrpSpPr/>
          <p:nvPr/>
        </p:nvGrpSpPr>
        <p:grpSpPr>
          <a:xfrm>
            <a:off x="560610" y="2276872"/>
            <a:ext cx="7848872" cy="2009027"/>
            <a:chOff x="683568" y="1772816"/>
            <a:chExt cx="5636054" cy="936104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358941C-0005-ABAF-558B-16DAFA9920FF}"/>
                </a:ext>
              </a:extLst>
            </p:cNvPr>
            <p:cNvCxnSpPr/>
            <p:nvPr/>
          </p:nvCxnSpPr>
          <p:spPr>
            <a:xfrm>
              <a:off x="683568" y="1772816"/>
              <a:ext cx="0" cy="936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58E5F88-6239-12DF-9FEB-C38128688FC8}"/>
                </a:ext>
              </a:extLst>
            </p:cNvPr>
            <p:cNvCxnSpPr/>
            <p:nvPr/>
          </p:nvCxnSpPr>
          <p:spPr>
            <a:xfrm>
              <a:off x="683568" y="2708920"/>
              <a:ext cx="1008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9E262A0-82E5-9BEA-67BF-0E605CC8BD67}"/>
                </a:ext>
              </a:extLst>
            </p:cNvPr>
            <p:cNvCxnSpPr/>
            <p:nvPr/>
          </p:nvCxnSpPr>
          <p:spPr>
            <a:xfrm>
              <a:off x="1996480" y="2708920"/>
              <a:ext cx="1008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D394462-89B6-0967-33AB-44B827F341D9}"/>
                </a:ext>
              </a:extLst>
            </p:cNvPr>
            <p:cNvCxnSpPr/>
            <p:nvPr/>
          </p:nvCxnSpPr>
          <p:spPr>
            <a:xfrm>
              <a:off x="3419872" y="2708920"/>
              <a:ext cx="1008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92037E7-B105-08E8-FA9A-7BBA14050ED2}"/>
                </a:ext>
              </a:extLst>
            </p:cNvPr>
            <p:cNvCxnSpPr/>
            <p:nvPr/>
          </p:nvCxnSpPr>
          <p:spPr>
            <a:xfrm>
              <a:off x="4788024" y="2708920"/>
              <a:ext cx="1008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7C91DF32-C273-A906-47FB-E69D2207D516}"/>
                </a:ext>
              </a:extLst>
            </p:cNvPr>
            <p:cNvSpPr/>
            <p:nvPr/>
          </p:nvSpPr>
          <p:spPr>
            <a:xfrm>
              <a:off x="6273903" y="2629670"/>
              <a:ext cx="45719" cy="45719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49EC0040-3749-3C05-0CB4-CF5D7507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7" y="1780903"/>
            <a:ext cx="1455405" cy="23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F086AE-6894-B917-D30B-E98BC2B40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6" b="11506"/>
          <a:stretch/>
        </p:blipFill>
        <p:spPr>
          <a:xfrm>
            <a:off x="6732240" y="1755497"/>
            <a:ext cx="1175464" cy="24098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AEEC1A-8FAB-4A6A-D509-BCEAAFF07BDA}"/>
              </a:ext>
            </a:extLst>
          </p:cNvPr>
          <p:cNvSpPr txBox="1"/>
          <p:nvPr/>
        </p:nvSpPr>
        <p:spPr>
          <a:xfrm>
            <a:off x="4458191" y="3789040"/>
            <a:ext cx="156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на</a:t>
            </a:r>
          </a:p>
        </p:txBody>
      </p:sp>
    </p:spTree>
    <p:extLst>
      <p:ext uri="{BB962C8B-B14F-4D97-AF65-F5344CB8AC3E}">
        <p14:creationId xmlns:p14="http://schemas.microsoft.com/office/powerpoint/2010/main" val="249741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2893-ECED-6ACE-DE50-E957059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Составь предложение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358941C-0005-ABAF-558B-16DAFA9920FF}"/>
              </a:ext>
            </a:extLst>
          </p:cNvPr>
          <p:cNvCxnSpPr/>
          <p:nvPr/>
        </p:nvCxnSpPr>
        <p:spPr>
          <a:xfrm>
            <a:off x="655383" y="2301524"/>
            <a:ext cx="0" cy="2009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8E5F88-6239-12DF-9FEB-C38128688FC8}"/>
              </a:ext>
            </a:extLst>
          </p:cNvPr>
          <p:cNvCxnSpPr/>
          <p:nvPr/>
        </p:nvCxnSpPr>
        <p:spPr>
          <a:xfrm>
            <a:off x="655383" y="4310551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9E262A0-82E5-9BEA-67BF-0E605CC8BD67}"/>
              </a:ext>
            </a:extLst>
          </p:cNvPr>
          <p:cNvCxnSpPr/>
          <p:nvPr/>
        </p:nvCxnSpPr>
        <p:spPr>
          <a:xfrm>
            <a:off x="2483768" y="4310551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394462-89B6-0967-33AB-44B827F341D9}"/>
              </a:ext>
            </a:extLst>
          </p:cNvPr>
          <p:cNvCxnSpPr/>
          <p:nvPr/>
        </p:nvCxnSpPr>
        <p:spPr>
          <a:xfrm>
            <a:off x="4466010" y="4310551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92037E7-B105-08E8-FA9A-7BBA14050ED2}"/>
              </a:ext>
            </a:extLst>
          </p:cNvPr>
          <p:cNvCxnSpPr/>
          <p:nvPr/>
        </p:nvCxnSpPr>
        <p:spPr>
          <a:xfrm>
            <a:off x="6371324" y="4310551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7C91DF32-C273-A906-47FB-E69D2207D516}"/>
              </a:ext>
            </a:extLst>
          </p:cNvPr>
          <p:cNvSpPr/>
          <p:nvPr/>
        </p:nvSpPr>
        <p:spPr>
          <a:xfrm>
            <a:off x="8440586" y="4140468"/>
            <a:ext cx="63669" cy="9812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EEC1A-8FAB-4A6A-D509-BCEAAFF07BDA}"/>
              </a:ext>
            </a:extLst>
          </p:cNvPr>
          <p:cNvSpPr txBox="1"/>
          <p:nvPr/>
        </p:nvSpPr>
        <p:spPr>
          <a:xfrm>
            <a:off x="4458191" y="3789040"/>
            <a:ext cx="156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773955-F1D7-3EDF-3C8B-DF1B0FC89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r="38450" b="20770"/>
          <a:stretch/>
        </p:blipFill>
        <p:spPr>
          <a:xfrm>
            <a:off x="5868144" y="2860387"/>
            <a:ext cx="2972151" cy="1031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EB9E2F-4FD0-4E9C-3F60-FE4978DD0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6" y="2597370"/>
            <a:ext cx="1616732" cy="14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2893-ECED-6ACE-DE50-E957059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Составь предложение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358941C-0005-ABAF-558B-16DAFA9920FF}"/>
              </a:ext>
            </a:extLst>
          </p:cNvPr>
          <p:cNvCxnSpPr/>
          <p:nvPr/>
        </p:nvCxnSpPr>
        <p:spPr>
          <a:xfrm>
            <a:off x="560610" y="2386377"/>
            <a:ext cx="0" cy="2009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8E5F88-6239-12DF-9FEB-C38128688FC8}"/>
              </a:ext>
            </a:extLst>
          </p:cNvPr>
          <p:cNvCxnSpPr>
            <a:cxnSpLocks/>
          </p:cNvCxnSpPr>
          <p:nvPr/>
        </p:nvCxnSpPr>
        <p:spPr>
          <a:xfrm>
            <a:off x="560610" y="4336731"/>
            <a:ext cx="6990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9E262A0-82E5-9BEA-67BF-0E605CC8BD67}"/>
              </a:ext>
            </a:extLst>
          </p:cNvPr>
          <p:cNvCxnSpPr/>
          <p:nvPr/>
        </p:nvCxnSpPr>
        <p:spPr>
          <a:xfrm>
            <a:off x="1475656" y="4351309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394462-89B6-0967-33AB-44B827F341D9}"/>
              </a:ext>
            </a:extLst>
          </p:cNvPr>
          <p:cNvCxnSpPr>
            <a:cxnSpLocks/>
          </p:cNvCxnSpPr>
          <p:nvPr/>
        </p:nvCxnSpPr>
        <p:spPr>
          <a:xfrm flipV="1">
            <a:off x="4754401" y="4395404"/>
            <a:ext cx="445017" cy="5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92037E7-B105-08E8-FA9A-7BBA14050ED2}"/>
              </a:ext>
            </a:extLst>
          </p:cNvPr>
          <p:cNvCxnSpPr>
            <a:cxnSpLocks/>
          </p:cNvCxnSpPr>
          <p:nvPr/>
        </p:nvCxnSpPr>
        <p:spPr>
          <a:xfrm>
            <a:off x="5680170" y="4390756"/>
            <a:ext cx="12500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7C91DF32-C273-A906-47FB-E69D2207D516}"/>
              </a:ext>
            </a:extLst>
          </p:cNvPr>
          <p:cNvSpPr/>
          <p:nvPr/>
        </p:nvSpPr>
        <p:spPr>
          <a:xfrm>
            <a:off x="8583390" y="4336731"/>
            <a:ext cx="63669" cy="9812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5698B-F0D5-B590-714F-5B1921C33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4" r="1"/>
          <a:stretch/>
        </p:blipFill>
        <p:spPr>
          <a:xfrm>
            <a:off x="1284679" y="2428424"/>
            <a:ext cx="1922885" cy="19228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70453-69C2-57D0-D71C-3E2A7BF4E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8424"/>
            <a:ext cx="1498549" cy="1835333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7C9E02-6CEA-84C1-C5BA-A2CFB5EF0186}"/>
              </a:ext>
            </a:extLst>
          </p:cNvPr>
          <p:cNvCxnSpPr>
            <a:cxnSpLocks/>
          </p:cNvCxnSpPr>
          <p:nvPr/>
        </p:nvCxnSpPr>
        <p:spPr>
          <a:xfrm>
            <a:off x="3033217" y="4363742"/>
            <a:ext cx="962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B44357-352B-650B-A5F5-24E9FAE3CFA1}"/>
              </a:ext>
            </a:extLst>
          </p:cNvPr>
          <p:cNvSpPr txBox="1"/>
          <p:nvPr/>
        </p:nvSpPr>
        <p:spPr>
          <a:xfrm>
            <a:off x="4257354" y="3697834"/>
            <a:ext cx="30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5E3758-97A8-FECD-D5CA-2A193A2F470B}"/>
              </a:ext>
            </a:extLst>
          </p:cNvPr>
          <p:cNvSpPr txBox="1"/>
          <p:nvPr/>
        </p:nvSpPr>
        <p:spPr>
          <a:xfrm>
            <a:off x="4720600" y="3668609"/>
            <a:ext cx="60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F1911-AE8F-6D9D-D3C6-6B18C4753D06}"/>
              </a:ext>
            </a:extLst>
          </p:cNvPr>
          <p:cNvSpPr txBox="1"/>
          <p:nvPr/>
        </p:nvSpPr>
        <p:spPr>
          <a:xfrm>
            <a:off x="853645" y="3429000"/>
            <a:ext cx="86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DE6AB5-94C1-3AA1-E239-48D97E940322}"/>
              </a:ext>
            </a:extLst>
          </p:cNvPr>
          <p:cNvCxnSpPr/>
          <p:nvPr/>
        </p:nvCxnSpPr>
        <p:spPr>
          <a:xfrm>
            <a:off x="7020272" y="4402476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7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2893-ECED-6ACE-DE50-E957059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Составь предложение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358941C-0005-ABAF-558B-16DAFA9920FF}"/>
              </a:ext>
            </a:extLst>
          </p:cNvPr>
          <p:cNvCxnSpPr/>
          <p:nvPr/>
        </p:nvCxnSpPr>
        <p:spPr>
          <a:xfrm>
            <a:off x="560610" y="2276872"/>
            <a:ext cx="0" cy="2009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8E5F88-6239-12DF-9FEB-C38128688FC8}"/>
              </a:ext>
            </a:extLst>
          </p:cNvPr>
          <p:cNvCxnSpPr/>
          <p:nvPr/>
        </p:nvCxnSpPr>
        <p:spPr>
          <a:xfrm>
            <a:off x="560610" y="4351309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9E262A0-82E5-9BEA-67BF-0E605CC8BD67}"/>
              </a:ext>
            </a:extLst>
          </p:cNvPr>
          <p:cNvCxnSpPr/>
          <p:nvPr/>
        </p:nvCxnSpPr>
        <p:spPr>
          <a:xfrm>
            <a:off x="2123728" y="4351309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394462-89B6-0967-33AB-44B827F341D9}"/>
              </a:ext>
            </a:extLst>
          </p:cNvPr>
          <p:cNvCxnSpPr/>
          <p:nvPr/>
        </p:nvCxnSpPr>
        <p:spPr>
          <a:xfrm>
            <a:off x="5076056" y="4351309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92037E7-B105-08E8-FA9A-7BBA14050ED2}"/>
              </a:ext>
            </a:extLst>
          </p:cNvPr>
          <p:cNvCxnSpPr/>
          <p:nvPr/>
        </p:nvCxnSpPr>
        <p:spPr>
          <a:xfrm>
            <a:off x="6764083" y="4336731"/>
            <a:ext cx="1403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7C91DF32-C273-A906-47FB-E69D2207D516}"/>
              </a:ext>
            </a:extLst>
          </p:cNvPr>
          <p:cNvSpPr/>
          <p:nvPr/>
        </p:nvSpPr>
        <p:spPr>
          <a:xfrm>
            <a:off x="8583390" y="4336731"/>
            <a:ext cx="63669" cy="9812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5698B-F0D5-B590-714F-5B1921C33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4" r="1"/>
          <a:stretch/>
        </p:blipFill>
        <p:spPr>
          <a:xfrm>
            <a:off x="626130" y="2189320"/>
            <a:ext cx="1922885" cy="19228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70453-69C2-57D0-D71C-3E2A7BF4E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22" y="2363718"/>
            <a:ext cx="1498549" cy="1835333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7C9E02-6CEA-84C1-C5BA-A2CFB5EF0186}"/>
              </a:ext>
            </a:extLst>
          </p:cNvPr>
          <p:cNvCxnSpPr>
            <a:cxnSpLocks/>
          </p:cNvCxnSpPr>
          <p:nvPr/>
        </p:nvCxnSpPr>
        <p:spPr>
          <a:xfrm>
            <a:off x="3779912" y="4351309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B44357-352B-650B-A5F5-24E9FAE3CFA1}"/>
              </a:ext>
            </a:extLst>
          </p:cNvPr>
          <p:cNvSpPr txBox="1"/>
          <p:nvPr/>
        </p:nvSpPr>
        <p:spPr>
          <a:xfrm>
            <a:off x="3472617" y="3697834"/>
            <a:ext cx="32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5E3758-97A8-FECD-D5CA-2A193A2F470B}"/>
              </a:ext>
            </a:extLst>
          </p:cNvPr>
          <p:cNvSpPr txBox="1"/>
          <p:nvPr/>
        </p:nvSpPr>
        <p:spPr>
          <a:xfrm>
            <a:off x="4113337" y="3677905"/>
            <a:ext cx="14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90957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6867A-BBB8-4FFA-8E3F-4974376F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Занятие 4. Звуки зимнего леса (2) - Дорожка 17">
            <a:hlinkClick r:id="" action="ppaction://media"/>
            <a:extLst>
              <a:ext uri="{FF2B5EF4-FFF2-40B4-BE49-F238E27FC236}">
                <a16:creationId xmlns:a16="http://schemas.microsoft.com/office/drawing/2014/main" id="{F4E14D12-D299-056F-2483-0768657B5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6867A-BBB8-4FFA-8E3F-4974376F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Занятие 4. Звуки зимнего леса (2) - Дорожка 17">
            <a:hlinkClick r:id="" action="ppaction://media"/>
            <a:extLst>
              <a:ext uri="{FF2B5EF4-FFF2-40B4-BE49-F238E27FC236}">
                <a16:creationId xmlns:a16="http://schemas.microsoft.com/office/drawing/2014/main" id="{F4E14D12-D299-056F-2483-0768657B5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40D6C0D-4F37-E2C1-A55D-98D78067A368}"/>
              </a:ext>
            </a:extLst>
          </p:cNvPr>
          <p:cNvSpPr/>
          <p:nvPr/>
        </p:nvSpPr>
        <p:spPr>
          <a:xfrm>
            <a:off x="611559" y="474862"/>
            <a:ext cx="8075240" cy="166196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44D5CF-99EA-6D0A-49D6-F5E277B1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75"/>
            <a:ext cx="8229600" cy="720329"/>
          </a:xfrm>
        </p:spPr>
        <p:txBody>
          <a:bodyPr/>
          <a:lstStyle/>
          <a:p>
            <a:r>
              <a:rPr lang="ru-RU" dirty="0"/>
              <a:t>Игра «Угадай по описанию»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C690-1AC5-7E23-1621-55AA3EC19C20}"/>
              </a:ext>
            </a:extLst>
          </p:cNvPr>
          <p:cNvSpPr txBox="1"/>
          <p:nvPr/>
        </p:nvSpPr>
        <p:spPr>
          <a:xfrm>
            <a:off x="611559" y="764704"/>
            <a:ext cx="7416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- Трусливый, длинноухий, серый или белый?</a:t>
            </a:r>
          </a:p>
          <a:p>
            <a:pPr algn="ctr"/>
            <a:r>
              <a:rPr lang="ru-RU" dirty="0"/>
              <a:t>- Хитрая, рыжая, ловкая?</a:t>
            </a:r>
          </a:p>
          <a:p>
            <a:pPr algn="ctr"/>
            <a:r>
              <a:rPr lang="ru-RU" dirty="0"/>
              <a:t>- Бурый, косолапый, неуклюжий?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Серый, злой, голодный?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5" name="Рисунок 14" descr="12(24).jpg">
            <a:extLst>
              <a:ext uri="{FF2B5EF4-FFF2-40B4-BE49-F238E27FC236}">
                <a16:creationId xmlns:a16="http://schemas.microsoft.com/office/drawing/2014/main" id="{3E61F405-69AA-4D92-D447-A59A4D76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85" y="4319491"/>
            <a:ext cx="3076701" cy="2307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F5843-64EB-9B65-2FC8-76AB5A882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4" y="4375320"/>
            <a:ext cx="3042768" cy="2282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21248B-1AA1-1357-86AA-9FFBED582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8" y="2114872"/>
            <a:ext cx="3065482" cy="20513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780A55-DB6E-DB62-B765-A3250EF18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00" y="2093320"/>
            <a:ext cx="3076978" cy="20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786ADFB5-B68D-A626-A862-0BA35050B52D}"/>
              </a:ext>
            </a:extLst>
          </p:cNvPr>
          <p:cNvSpPr/>
          <p:nvPr/>
        </p:nvSpPr>
        <p:spPr>
          <a:xfrm>
            <a:off x="457200" y="579804"/>
            <a:ext cx="7984708" cy="189842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25455-A32B-4C1F-73E8-BFCE910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885"/>
            <a:ext cx="8229600" cy="534819"/>
          </a:xfrm>
        </p:spPr>
        <p:txBody>
          <a:bodyPr/>
          <a:lstStyle/>
          <a:p>
            <a:r>
              <a:rPr lang="ru-RU" dirty="0"/>
              <a:t>Игра «Угадай по описанию»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964E6-B236-59FA-BD53-567A954F9EDE}"/>
              </a:ext>
            </a:extLst>
          </p:cNvPr>
          <p:cNvSpPr txBox="1"/>
          <p:nvPr/>
        </p:nvSpPr>
        <p:spPr>
          <a:xfrm>
            <a:off x="630226" y="764271"/>
            <a:ext cx="8056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Проворная, запасливая, рыжая или серая?</a:t>
            </a:r>
          </a:p>
          <a:p>
            <a:r>
              <a:rPr lang="ru-RU" dirty="0"/>
              <a:t>- Крупное животное с ветвистыми, широкими рогами.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Полежала между елками подушечка с иголками. Тихонечко лежала, потом вдруг побежала.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4BF556-05D4-F137-F56B-8DE935F7D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7" y="2321915"/>
            <a:ext cx="3110984" cy="23332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0C10FF-17D7-5A95-A008-1CB1085E0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49880"/>
            <a:ext cx="2616107" cy="19654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634A1-6F16-DEE0-91AD-628C72FB0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86" y="2399512"/>
            <a:ext cx="3500712" cy="23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7EAAD-1391-78A4-4EB3-5D6A4443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902"/>
          </a:xfrm>
        </p:spPr>
        <p:txBody>
          <a:bodyPr/>
          <a:lstStyle/>
          <a:p>
            <a:r>
              <a:rPr lang="ru-RU" dirty="0"/>
              <a:t>Назовите одним словом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D26660-B8A1-54C6-95AA-D5970917E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18" y="1126320"/>
            <a:ext cx="2572813" cy="1929610"/>
          </a:xfrm>
          <a:prstGeom prst="rect">
            <a:avLst/>
          </a:prstGeom>
        </p:spPr>
      </p:pic>
      <p:pic>
        <p:nvPicPr>
          <p:cNvPr id="6" name="Рисунок 5" descr="12(24).jpg">
            <a:extLst>
              <a:ext uri="{FF2B5EF4-FFF2-40B4-BE49-F238E27FC236}">
                <a16:creationId xmlns:a16="http://schemas.microsoft.com/office/drawing/2014/main" id="{E8EE88D7-D74C-C2CD-2A83-AAC61ED12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31" y="1142385"/>
            <a:ext cx="2461449" cy="18460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2F58B-5AC6-2593-6F9C-5CCCCF1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9116"/>
            <a:ext cx="2758784" cy="18460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28E416-2081-1FA8-E512-FCEF951EE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6" y="3664297"/>
            <a:ext cx="2769130" cy="18460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2D75AB-8C59-E845-6479-0F883276B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3" y="3722140"/>
            <a:ext cx="2430828" cy="16201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11BD82-C36B-F3AC-6781-025B8AD4E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31" y="3667606"/>
            <a:ext cx="2452770" cy="18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5E2A6-A903-A28C-91AF-B58B386B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dirty="0"/>
              <a:t>«Есть у каждого свой дом»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E3F68-8D8A-CE17-4778-26057BDF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r="1652" b="50000"/>
          <a:stretch/>
        </p:blipFill>
        <p:spPr>
          <a:xfrm>
            <a:off x="2747799" y="1272426"/>
            <a:ext cx="3782052" cy="2591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3BBD2-3F7C-AE0D-D62C-37CDD5DF8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9636" r="62136" b="52823"/>
          <a:stretch/>
        </p:blipFill>
        <p:spPr>
          <a:xfrm>
            <a:off x="216859" y="1577745"/>
            <a:ext cx="2414673" cy="1842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BFDD5-BBC9-9A4C-6311-C47801F4F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3" t="10283" b="56706"/>
          <a:stretch/>
        </p:blipFill>
        <p:spPr>
          <a:xfrm>
            <a:off x="6428059" y="1592736"/>
            <a:ext cx="2414673" cy="18362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33AF8B-C2EC-F98B-F9C5-2E461738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t="52355" r="36894" b="6221"/>
          <a:stretch/>
        </p:blipFill>
        <p:spPr>
          <a:xfrm>
            <a:off x="3622160" y="4393347"/>
            <a:ext cx="2016224" cy="2304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2E0FD8-C1DA-C8CC-9182-3A70306B7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8181"/>
          <a:stretch/>
        </p:blipFill>
        <p:spPr>
          <a:xfrm>
            <a:off x="6013855" y="4424731"/>
            <a:ext cx="2828877" cy="1986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46B205-F836-2E4F-2069-2918EF523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" y="4653136"/>
            <a:ext cx="2452770" cy="18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DC0AD-D251-C128-1756-A57E0886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/>
              <a:t>«Кто чем питается?»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06720-B839-B3F2-5C6B-E26CF269F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r="68900" b="41906"/>
          <a:stretch/>
        </p:blipFill>
        <p:spPr>
          <a:xfrm>
            <a:off x="577457" y="1052263"/>
            <a:ext cx="3359885" cy="1786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AE727-FBED-CB1F-186E-B240664EA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60117" r="68899"/>
          <a:stretch/>
        </p:blipFill>
        <p:spPr>
          <a:xfrm>
            <a:off x="4587274" y="977697"/>
            <a:ext cx="3716304" cy="17865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1A70D4-A5DE-364A-EE98-3E08160E1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5602" r="35037" b="41906"/>
          <a:stretch/>
        </p:blipFill>
        <p:spPr>
          <a:xfrm>
            <a:off x="457200" y="2859750"/>
            <a:ext cx="3600400" cy="18441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8290B2-E692-0F0B-D830-FF58A0E36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60117" r="35826"/>
          <a:stretch/>
        </p:blipFill>
        <p:spPr>
          <a:xfrm>
            <a:off x="4784309" y="2892490"/>
            <a:ext cx="3519269" cy="1778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24A24A-03D1-DAF9-8D45-B9CA88D2C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15602" r="1176" b="41906"/>
          <a:stretch/>
        </p:blipFill>
        <p:spPr>
          <a:xfrm>
            <a:off x="457200" y="4768982"/>
            <a:ext cx="3626980" cy="18577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7F9984-E129-F3BD-EB66-B5AF45A6B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7" t="60117" r="1176"/>
          <a:stretch/>
        </p:blipFill>
        <p:spPr>
          <a:xfrm>
            <a:off x="4730453" y="4768982"/>
            <a:ext cx="3626980" cy="17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7932-BD43-EA3A-C483-FF52FE7E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«Кто спрятался?»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80ABE7-B11C-4E23-2D60-A57B82F3F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09800"/>
            <a:ext cx="8341476" cy="35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3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44EC9-279B-22A9-C656-BAD5B99C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Чей хвостик?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5B592-B75B-C0A2-1F07-9848B2351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r="66355" b="20200"/>
          <a:stretch/>
        </p:blipFill>
        <p:spPr>
          <a:xfrm>
            <a:off x="7427484" y="4334319"/>
            <a:ext cx="1328562" cy="1697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2C60A6-5678-F700-4759-265730CC8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14604" r="42057" b="18867"/>
          <a:stretch/>
        </p:blipFill>
        <p:spPr>
          <a:xfrm>
            <a:off x="828407" y="1500604"/>
            <a:ext cx="1126524" cy="2083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74361-E2CE-CBEE-765C-EC7E2F0F5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4" t="53153" r="28039" b="22864"/>
          <a:stretch/>
        </p:blipFill>
        <p:spPr>
          <a:xfrm>
            <a:off x="7334079" y="1978210"/>
            <a:ext cx="1080121" cy="1296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11A7C-7D0A-7D83-B3A0-968223D3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4" t="18509" r="1869" b="21533"/>
          <a:stretch/>
        </p:blipFill>
        <p:spPr>
          <a:xfrm>
            <a:off x="611560" y="4359311"/>
            <a:ext cx="1154216" cy="1854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452BD-6619-1527-C0A8-27A4CA93A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17801" r="44750" b="50000"/>
          <a:stretch/>
        </p:blipFill>
        <p:spPr>
          <a:xfrm>
            <a:off x="5268974" y="4226880"/>
            <a:ext cx="1296144" cy="19874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E9B7E9-4DC9-93C2-D2C1-8C25DF9F2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50000" b="66087"/>
          <a:stretch/>
        </p:blipFill>
        <p:spPr>
          <a:xfrm>
            <a:off x="4722813" y="1500604"/>
            <a:ext cx="2352675" cy="20832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24789C-938B-E87E-11A2-08F0C34038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4" r="75200" b="21639"/>
          <a:stretch/>
        </p:blipFill>
        <p:spPr>
          <a:xfrm>
            <a:off x="2224465" y="1523066"/>
            <a:ext cx="1951609" cy="20832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D9C43-9D5D-4B3A-4302-11021AA011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r="73625" b="61366"/>
          <a:stretch/>
        </p:blipFill>
        <p:spPr>
          <a:xfrm>
            <a:off x="1954931" y="4192932"/>
            <a:ext cx="2411760" cy="21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168</Words>
  <Application>Microsoft Office PowerPoint</Application>
  <PresentationFormat>Экран (4:3)</PresentationFormat>
  <Paragraphs>36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ГБДОУ «Детский сад № 56» компенсирующего вида </vt:lpstr>
      <vt:lpstr>Презентация PowerPoint</vt:lpstr>
      <vt:lpstr>Игра «Угадай по описанию»</vt:lpstr>
      <vt:lpstr>Игра «Угадай по описанию»</vt:lpstr>
      <vt:lpstr>Назовите одним словом</vt:lpstr>
      <vt:lpstr>«Есть у каждого свой дом»</vt:lpstr>
      <vt:lpstr>«Кто чем питается?»</vt:lpstr>
      <vt:lpstr>«Кто спрятался?»</vt:lpstr>
      <vt:lpstr>Чей хвостик?</vt:lpstr>
      <vt:lpstr>Чьи ушки?</vt:lpstr>
      <vt:lpstr>Упражнение «Кто с кем?»</vt:lpstr>
      <vt:lpstr>Составь предложение</vt:lpstr>
      <vt:lpstr>Составь предложение</vt:lpstr>
      <vt:lpstr>Составь предложение</vt:lpstr>
      <vt:lpstr>Составь предложение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271</cp:revision>
  <dcterms:modified xsi:type="dcterms:W3CDTF">2023-02-18T06:27:45Z</dcterms:modified>
</cp:coreProperties>
</file>