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74" r:id="rId5"/>
    <p:sldId id="260" r:id="rId6"/>
    <p:sldId id="275" r:id="rId7"/>
    <p:sldId id="261" r:id="rId8"/>
    <p:sldId id="262" r:id="rId9"/>
    <p:sldId id="263" r:id="rId10"/>
    <p:sldId id="269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2" d="100"/>
          <a:sy n="72" d="100"/>
        </p:scale>
        <p:origin x="-2754" y="-9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14748" y="3364738"/>
            <a:ext cx="4929251" cy="3493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79" y="3071748"/>
            <a:ext cx="9133078" cy="3786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33077" cy="5072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9143998" cy="685799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00899" y="5362194"/>
            <a:ext cx="602871" cy="149577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15251" y="4714875"/>
            <a:ext cx="1084148" cy="946823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210425" y="4710112"/>
            <a:ext cx="1094105" cy="956944"/>
          </a:xfrm>
          <a:custGeom>
            <a:avLst/>
            <a:gdLst/>
            <a:ahLst/>
            <a:cxnLst/>
            <a:rect l="l" t="t" r="r" b="b"/>
            <a:pathLst>
              <a:path w="1094104" h="956945">
                <a:moveTo>
                  <a:pt x="0" y="956348"/>
                </a:moveTo>
                <a:lnTo>
                  <a:pt x="1093673" y="956348"/>
                </a:lnTo>
                <a:lnTo>
                  <a:pt x="1093673" y="0"/>
                </a:lnTo>
                <a:lnTo>
                  <a:pt x="0" y="0"/>
                </a:lnTo>
                <a:lnTo>
                  <a:pt x="0" y="95634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146033" y="4573765"/>
            <a:ext cx="997966" cy="128409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357373" y="3571875"/>
            <a:ext cx="2000250" cy="171450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143625" y="2785998"/>
            <a:ext cx="2286000" cy="1894205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429500" y="1643075"/>
            <a:ext cx="714375" cy="536117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357249" y="5643575"/>
            <a:ext cx="714375" cy="536117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57588" y="3714750"/>
            <a:ext cx="508038" cy="140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357124"/>
            <a:ext cx="2643124" cy="857250"/>
          </a:xfrm>
          <a:prstGeom prst="rect">
            <a:avLst/>
          </a:prstGeom>
          <a:blipFill>
            <a:blip r:embed="rId10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7162" y="499998"/>
            <a:ext cx="1929130" cy="571500"/>
          </a:xfrm>
          <a:custGeom>
            <a:avLst/>
            <a:gdLst/>
            <a:ahLst/>
            <a:cxnLst/>
            <a:rect l="l" t="t" r="r" b="b"/>
            <a:pathLst>
              <a:path w="1929130" h="571500">
                <a:moveTo>
                  <a:pt x="1833587" y="0"/>
                </a:moveTo>
                <a:lnTo>
                  <a:pt x="95249" y="0"/>
                </a:lnTo>
                <a:lnTo>
                  <a:pt x="58175" y="7489"/>
                </a:lnTo>
                <a:lnTo>
                  <a:pt x="27898" y="27908"/>
                </a:lnTo>
                <a:lnTo>
                  <a:pt x="7485" y="58185"/>
                </a:lnTo>
                <a:lnTo>
                  <a:pt x="0" y="95250"/>
                </a:lnTo>
                <a:lnTo>
                  <a:pt x="0" y="476250"/>
                </a:lnTo>
                <a:lnTo>
                  <a:pt x="7485" y="513367"/>
                </a:lnTo>
                <a:lnTo>
                  <a:pt x="27898" y="543639"/>
                </a:lnTo>
                <a:lnTo>
                  <a:pt x="58175" y="564028"/>
                </a:lnTo>
                <a:lnTo>
                  <a:pt x="95249" y="571500"/>
                </a:lnTo>
                <a:lnTo>
                  <a:pt x="1833587" y="571500"/>
                </a:lnTo>
                <a:lnTo>
                  <a:pt x="1870652" y="564028"/>
                </a:lnTo>
                <a:lnTo>
                  <a:pt x="1900929" y="543639"/>
                </a:lnTo>
                <a:lnTo>
                  <a:pt x="1921348" y="513367"/>
                </a:lnTo>
                <a:lnTo>
                  <a:pt x="1928837" y="476250"/>
                </a:lnTo>
                <a:lnTo>
                  <a:pt x="1928837" y="95250"/>
                </a:lnTo>
                <a:lnTo>
                  <a:pt x="1921348" y="58185"/>
                </a:lnTo>
                <a:lnTo>
                  <a:pt x="1900929" y="27908"/>
                </a:lnTo>
                <a:lnTo>
                  <a:pt x="1870652" y="7489"/>
                </a:lnTo>
                <a:lnTo>
                  <a:pt x="18335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7162" y="499998"/>
            <a:ext cx="1929130" cy="571500"/>
          </a:xfrm>
          <a:custGeom>
            <a:avLst/>
            <a:gdLst/>
            <a:ahLst/>
            <a:cxnLst/>
            <a:rect l="l" t="t" r="r" b="b"/>
            <a:pathLst>
              <a:path w="1929130" h="571500">
                <a:moveTo>
                  <a:pt x="0" y="95250"/>
                </a:moveTo>
                <a:lnTo>
                  <a:pt x="7485" y="58185"/>
                </a:lnTo>
                <a:lnTo>
                  <a:pt x="27898" y="27908"/>
                </a:lnTo>
                <a:lnTo>
                  <a:pt x="58175" y="7489"/>
                </a:lnTo>
                <a:lnTo>
                  <a:pt x="95249" y="0"/>
                </a:lnTo>
                <a:lnTo>
                  <a:pt x="1833587" y="0"/>
                </a:lnTo>
                <a:lnTo>
                  <a:pt x="1870652" y="7489"/>
                </a:lnTo>
                <a:lnTo>
                  <a:pt x="1900929" y="27908"/>
                </a:lnTo>
                <a:lnTo>
                  <a:pt x="1921348" y="58185"/>
                </a:lnTo>
                <a:lnTo>
                  <a:pt x="1928837" y="95250"/>
                </a:lnTo>
                <a:lnTo>
                  <a:pt x="1928837" y="476250"/>
                </a:lnTo>
                <a:lnTo>
                  <a:pt x="1921348" y="513367"/>
                </a:lnTo>
                <a:lnTo>
                  <a:pt x="1900929" y="543639"/>
                </a:lnTo>
                <a:lnTo>
                  <a:pt x="1870652" y="564028"/>
                </a:lnTo>
                <a:lnTo>
                  <a:pt x="1833587" y="571500"/>
                </a:lnTo>
                <a:lnTo>
                  <a:pt x="95249" y="571500"/>
                </a:lnTo>
                <a:lnTo>
                  <a:pt x="58175" y="564028"/>
                </a:lnTo>
                <a:lnTo>
                  <a:pt x="27898" y="543639"/>
                </a:lnTo>
                <a:lnTo>
                  <a:pt x="7485" y="513367"/>
                </a:lnTo>
                <a:lnTo>
                  <a:pt x="0" y="476250"/>
                </a:lnTo>
                <a:lnTo>
                  <a:pt x="0" y="95250"/>
                </a:lnTo>
                <a:close/>
              </a:path>
            </a:pathLst>
          </a:custGeom>
          <a:ln w="38100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96303" y="3769995"/>
            <a:ext cx="567910" cy="1162331"/>
          </a:xfrm>
          <a:prstGeom prst="rect">
            <a:avLst/>
          </a:prstGeom>
          <a:blipFill>
            <a:blip r:embed="rId11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42849" y="3000375"/>
            <a:ext cx="929005" cy="786130"/>
          </a:xfrm>
          <a:custGeom>
            <a:avLst/>
            <a:gdLst/>
            <a:ahLst/>
            <a:cxnLst/>
            <a:rect l="l" t="t" r="r" b="b"/>
            <a:pathLst>
              <a:path w="929005" h="786129">
                <a:moveTo>
                  <a:pt x="464337" y="0"/>
                </a:moveTo>
                <a:lnTo>
                  <a:pt x="413741" y="2305"/>
                </a:lnTo>
                <a:lnTo>
                  <a:pt x="364724" y="9061"/>
                </a:lnTo>
                <a:lnTo>
                  <a:pt x="317569" y="20029"/>
                </a:lnTo>
                <a:lnTo>
                  <a:pt x="272558" y="34969"/>
                </a:lnTo>
                <a:lnTo>
                  <a:pt x="229975" y="53641"/>
                </a:lnTo>
                <a:lnTo>
                  <a:pt x="190103" y="75805"/>
                </a:lnTo>
                <a:lnTo>
                  <a:pt x="153226" y="101223"/>
                </a:lnTo>
                <a:lnTo>
                  <a:pt x="119627" y="129655"/>
                </a:lnTo>
                <a:lnTo>
                  <a:pt x="89588" y="160861"/>
                </a:lnTo>
                <a:lnTo>
                  <a:pt x="63394" y="194601"/>
                </a:lnTo>
                <a:lnTo>
                  <a:pt x="41327" y="230637"/>
                </a:lnTo>
                <a:lnTo>
                  <a:pt x="23671" y="268727"/>
                </a:lnTo>
                <a:lnTo>
                  <a:pt x="10709" y="308634"/>
                </a:lnTo>
                <a:lnTo>
                  <a:pt x="2724" y="350117"/>
                </a:lnTo>
                <a:lnTo>
                  <a:pt x="0" y="392938"/>
                </a:lnTo>
                <a:lnTo>
                  <a:pt x="2724" y="435735"/>
                </a:lnTo>
                <a:lnTo>
                  <a:pt x="10709" y="477203"/>
                </a:lnTo>
                <a:lnTo>
                  <a:pt x="23671" y="517099"/>
                </a:lnTo>
                <a:lnTo>
                  <a:pt x="41327" y="555184"/>
                </a:lnTo>
                <a:lnTo>
                  <a:pt x="63394" y="591217"/>
                </a:lnTo>
                <a:lnTo>
                  <a:pt x="89588" y="624959"/>
                </a:lnTo>
                <a:lnTo>
                  <a:pt x="119627" y="656169"/>
                </a:lnTo>
                <a:lnTo>
                  <a:pt x="153226" y="684607"/>
                </a:lnTo>
                <a:lnTo>
                  <a:pt x="190103" y="710033"/>
                </a:lnTo>
                <a:lnTo>
                  <a:pt x="229975" y="732206"/>
                </a:lnTo>
                <a:lnTo>
                  <a:pt x="272558" y="750887"/>
                </a:lnTo>
                <a:lnTo>
                  <a:pt x="317569" y="765834"/>
                </a:lnTo>
                <a:lnTo>
                  <a:pt x="364724" y="776808"/>
                </a:lnTo>
                <a:lnTo>
                  <a:pt x="413741" y="783569"/>
                </a:lnTo>
                <a:lnTo>
                  <a:pt x="464337" y="785876"/>
                </a:lnTo>
                <a:lnTo>
                  <a:pt x="514935" y="783569"/>
                </a:lnTo>
                <a:lnTo>
                  <a:pt x="563954" y="776808"/>
                </a:lnTo>
                <a:lnTo>
                  <a:pt x="611111" y="765834"/>
                </a:lnTo>
                <a:lnTo>
                  <a:pt x="656124" y="750887"/>
                </a:lnTo>
                <a:lnTo>
                  <a:pt x="698708" y="732206"/>
                </a:lnTo>
                <a:lnTo>
                  <a:pt x="738580" y="710033"/>
                </a:lnTo>
                <a:lnTo>
                  <a:pt x="775458" y="684607"/>
                </a:lnTo>
                <a:lnTo>
                  <a:pt x="809058" y="656169"/>
                </a:lnTo>
                <a:lnTo>
                  <a:pt x="839097" y="624959"/>
                </a:lnTo>
                <a:lnTo>
                  <a:pt x="865292" y="591217"/>
                </a:lnTo>
                <a:lnTo>
                  <a:pt x="887359" y="555184"/>
                </a:lnTo>
                <a:lnTo>
                  <a:pt x="905015" y="517099"/>
                </a:lnTo>
                <a:lnTo>
                  <a:pt x="917977" y="477203"/>
                </a:lnTo>
                <a:lnTo>
                  <a:pt x="925962" y="435735"/>
                </a:lnTo>
                <a:lnTo>
                  <a:pt x="928687" y="392938"/>
                </a:lnTo>
                <a:lnTo>
                  <a:pt x="925962" y="350117"/>
                </a:lnTo>
                <a:lnTo>
                  <a:pt x="917977" y="308634"/>
                </a:lnTo>
                <a:lnTo>
                  <a:pt x="905015" y="268727"/>
                </a:lnTo>
                <a:lnTo>
                  <a:pt x="887359" y="230637"/>
                </a:lnTo>
                <a:lnTo>
                  <a:pt x="865292" y="194601"/>
                </a:lnTo>
                <a:lnTo>
                  <a:pt x="839097" y="160861"/>
                </a:lnTo>
                <a:lnTo>
                  <a:pt x="809058" y="129655"/>
                </a:lnTo>
                <a:lnTo>
                  <a:pt x="775458" y="101223"/>
                </a:lnTo>
                <a:lnTo>
                  <a:pt x="738580" y="75805"/>
                </a:lnTo>
                <a:lnTo>
                  <a:pt x="698708" y="53641"/>
                </a:lnTo>
                <a:lnTo>
                  <a:pt x="656124" y="34969"/>
                </a:lnTo>
                <a:lnTo>
                  <a:pt x="611111" y="20029"/>
                </a:lnTo>
                <a:lnTo>
                  <a:pt x="563954" y="9061"/>
                </a:lnTo>
                <a:lnTo>
                  <a:pt x="514935" y="2305"/>
                </a:lnTo>
                <a:lnTo>
                  <a:pt x="4643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42849" y="3000375"/>
            <a:ext cx="929005" cy="786130"/>
          </a:xfrm>
          <a:custGeom>
            <a:avLst/>
            <a:gdLst/>
            <a:ahLst/>
            <a:cxnLst/>
            <a:rect l="l" t="t" r="r" b="b"/>
            <a:pathLst>
              <a:path w="929005" h="786129">
                <a:moveTo>
                  <a:pt x="0" y="392938"/>
                </a:moveTo>
                <a:lnTo>
                  <a:pt x="2724" y="350117"/>
                </a:lnTo>
                <a:lnTo>
                  <a:pt x="10709" y="308634"/>
                </a:lnTo>
                <a:lnTo>
                  <a:pt x="23671" y="268727"/>
                </a:lnTo>
                <a:lnTo>
                  <a:pt x="41327" y="230637"/>
                </a:lnTo>
                <a:lnTo>
                  <a:pt x="63394" y="194601"/>
                </a:lnTo>
                <a:lnTo>
                  <a:pt x="89588" y="160861"/>
                </a:lnTo>
                <a:lnTo>
                  <a:pt x="119627" y="129655"/>
                </a:lnTo>
                <a:lnTo>
                  <a:pt x="153226" y="101223"/>
                </a:lnTo>
                <a:lnTo>
                  <a:pt x="190103" y="75805"/>
                </a:lnTo>
                <a:lnTo>
                  <a:pt x="229975" y="53641"/>
                </a:lnTo>
                <a:lnTo>
                  <a:pt x="272558" y="34969"/>
                </a:lnTo>
                <a:lnTo>
                  <a:pt x="317569" y="20029"/>
                </a:lnTo>
                <a:lnTo>
                  <a:pt x="364724" y="9061"/>
                </a:lnTo>
                <a:lnTo>
                  <a:pt x="413741" y="2305"/>
                </a:lnTo>
                <a:lnTo>
                  <a:pt x="464337" y="0"/>
                </a:lnTo>
                <a:lnTo>
                  <a:pt x="514935" y="2305"/>
                </a:lnTo>
                <a:lnTo>
                  <a:pt x="563954" y="9061"/>
                </a:lnTo>
                <a:lnTo>
                  <a:pt x="611111" y="20029"/>
                </a:lnTo>
                <a:lnTo>
                  <a:pt x="656124" y="34969"/>
                </a:lnTo>
                <a:lnTo>
                  <a:pt x="698708" y="53641"/>
                </a:lnTo>
                <a:lnTo>
                  <a:pt x="738580" y="75805"/>
                </a:lnTo>
                <a:lnTo>
                  <a:pt x="775458" y="101223"/>
                </a:lnTo>
                <a:lnTo>
                  <a:pt x="809058" y="129655"/>
                </a:lnTo>
                <a:lnTo>
                  <a:pt x="839097" y="160861"/>
                </a:lnTo>
                <a:lnTo>
                  <a:pt x="865292" y="194601"/>
                </a:lnTo>
                <a:lnTo>
                  <a:pt x="887359" y="230637"/>
                </a:lnTo>
                <a:lnTo>
                  <a:pt x="905015" y="268727"/>
                </a:lnTo>
                <a:lnTo>
                  <a:pt x="917977" y="308634"/>
                </a:lnTo>
                <a:lnTo>
                  <a:pt x="925962" y="350117"/>
                </a:lnTo>
                <a:lnTo>
                  <a:pt x="928687" y="392938"/>
                </a:lnTo>
                <a:lnTo>
                  <a:pt x="925962" y="435735"/>
                </a:lnTo>
                <a:lnTo>
                  <a:pt x="917977" y="477203"/>
                </a:lnTo>
                <a:lnTo>
                  <a:pt x="905015" y="517099"/>
                </a:lnTo>
                <a:lnTo>
                  <a:pt x="887359" y="555184"/>
                </a:lnTo>
                <a:lnTo>
                  <a:pt x="865292" y="591217"/>
                </a:lnTo>
                <a:lnTo>
                  <a:pt x="839097" y="624959"/>
                </a:lnTo>
                <a:lnTo>
                  <a:pt x="809058" y="656169"/>
                </a:lnTo>
                <a:lnTo>
                  <a:pt x="775458" y="684607"/>
                </a:lnTo>
                <a:lnTo>
                  <a:pt x="738580" y="710033"/>
                </a:lnTo>
                <a:lnTo>
                  <a:pt x="698708" y="732206"/>
                </a:lnTo>
                <a:lnTo>
                  <a:pt x="656124" y="750887"/>
                </a:lnTo>
                <a:lnTo>
                  <a:pt x="611111" y="765834"/>
                </a:lnTo>
                <a:lnTo>
                  <a:pt x="563954" y="776808"/>
                </a:lnTo>
                <a:lnTo>
                  <a:pt x="514935" y="783569"/>
                </a:lnTo>
                <a:lnTo>
                  <a:pt x="464337" y="785876"/>
                </a:lnTo>
                <a:lnTo>
                  <a:pt x="413741" y="783569"/>
                </a:lnTo>
                <a:lnTo>
                  <a:pt x="364724" y="776808"/>
                </a:lnTo>
                <a:lnTo>
                  <a:pt x="317569" y="765834"/>
                </a:lnTo>
                <a:lnTo>
                  <a:pt x="272558" y="750887"/>
                </a:lnTo>
                <a:lnTo>
                  <a:pt x="229975" y="732206"/>
                </a:lnTo>
                <a:lnTo>
                  <a:pt x="190103" y="710033"/>
                </a:lnTo>
                <a:lnTo>
                  <a:pt x="153226" y="684607"/>
                </a:lnTo>
                <a:lnTo>
                  <a:pt x="119627" y="656169"/>
                </a:lnTo>
                <a:lnTo>
                  <a:pt x="89588" y="624959"/>
                </a:lnTo>
                <a:lnTo>
                  <a:pt x="63394" y="591217"/>
                </a:lnTo>
                <a:lnTo>
                  <a:pt x="41327" y="555184"/>
                </a:lnTo>
                <a:lnTo>
                  <a:pt x="23671" y="517099"/>
                </a:lnTo>
                <a:lnTo>
                  <a:pt x="10709" y="477203"/>
                </a:lnTo>
                <a:lnTo>
                  <a:pt x="2724" y="435735"/>
                </a:lnTo>
                <a:lnTo>
                  <a:pt x="0" y="392938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9247" y="3194304"/>
            <a:ext cx="987552" cy="275844"/>
          </a:xfrm>
          <a:prstGeom prst="rect">
            <a:avLst/>
          </a:prstGeom>
          <a:blipFill>
            <a:blip r:embed="rId1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38200" y="3194304"/>
            <a:ext cx="271272" cy="275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03377" y="3299205"/>
            <a:ext cx="752475" cy="109220"/>
          </a:xfrm>
          <a:custGeom>
            <a:avLst/>
            <a:gdLst/>
            <a:ahLst/>
            <a:cxnLst/>
            <a:rect l="l" t="t" r="r" b="b"/>
            <a:pathLst>
              <a:path w="752475" h="109220">
                <a:moveTo>
                  <a:pt x="71958" y="0"/>
                </a:moveTo>
                <a:lnTo>
                  <a:pt x="57962" y="0"/>
                </a:lnTo>
                <a:lnTo>
                  <a:pt x="56248" y="9271"/>
                </a:lnTo>
                <a:lnTo>
                  <a:pt x="43184" y="10652"/>
                </a:lnTo>
                <a:lnTo>
                  <a:pt x="7993" y="33656"/>
                </a:lnTo>
                <a:lnTo>
                  <a:pt x="0" y="61214"/>
                </a:lnTo>
                <a:lnTo>
                  <a:pt x="669" y="69097"/>
                </a:lnTo>
                <a:lnTo>
                  <a:pt x="29713" y="95565"/>
                </a:lnTo>
                <a:lnTo>
                  <a:pt x="37350" y="96393"/>
                </a:lnTo>
                <a:lnTo>
                  <a:pt x="34455" y="108966"/>
                </a:lnTo>
                <a:lnTo>
                  <a:pt x="48882" y="108966"/>
                </a:lnTo>
                <a:lnTo>
                  <a:pt x="51346" y="97028"/>
                </a:lnTo>
                <a:lnTo>
                  <a:pt x="59556" y="96502"/>
                </a:lnTo>
                <a:lnTo>
                  <a:pt x="90448" y="84709"/>
                </a:lnTo>
                <a:lnTo>
                  <a:pt x="54025" y="84709"/>
                </a:lnTo>
                <a:lnTo>
                  <a:pt x="54135" y="84201"/>
                </a:lnTo>
                <a:lnTo>
                  <a:pt x="31940" y="84201"/>
                </a:lnTo>
                <a:lnTo>
                  <a:pt x="25742" y="82296"/>
                </a:lnTo>
                <a:lnTo>
                  <a:pt x="21285" y="78359"/>
                </a:lnTo>
                <a:lnTo>
                  <a:pt x="16814" y="74549"/>
                </a:lnTo>
                <a:lnTo>
                  <a:pt x="14579" y="69342"/>
                </a:lnTo>
                <a:lnTo>
                  <a:pt x="14579" y="62865"/>
                </a:lnTo>
                <a:lnTo>
                  <a:pt x="36930" y="25479"/>
                </a:lnTo>
                <a:lnTo>
                  <a:pt x="53568" y="21844"/>
                </a:lnTo>
                <a:lnTo>
                  <a:pt x="100067" y="21844"/>
                </a:lnTo>
                <a:lnTo>
                  <a:pt x="97409" y="19177"/>
                </a:lnTo>
                <a:lnTo>
                  <a:pt x="91482" y="15321"/>
                </a:lnTo>
                <a:lnTo>
                  <a:pt x="84940" y="12525"/>
                </a:lnTo>
                <a:lnTo>
                  <a:pt x="77785" y="10800"/>
                </a:lnTo>
                <a:lnTo>
                  <a:pt x="70015" y="10160"/>
                </a:lnTo>
                <a:lnTo>
                  <a:pt x="71958" y="0"/>
                </a:lnTo>
                <a:close/>
              </a:path>
              <a:path w="752475" h="109220">
                <a:moveTo>
                  <a:pt x="100447" y="22225"/>
                </a:moveTo>
                <a:lnTo>
                  <a:pt x="67487" y="22225"/>
                </a:lnTo>
                <a:lnTo>
                  <a:pt x="75819" y="22352"/>
                </a:lnTo>
                <a:lnTo>
                  <a:pt x="82334" y="24257"/>
                </a:lnTo>
                <a:lnTo>
                  <a:pt x="87020" y="27813"/>
                </a:lnTo>
                <a:lnTo>
                  <a:pt x="91706" y="31496"/>
                </a:lnTo>
                <a:lnTo>
                  <a:pt x="94056" y="36703"/>
                </a:lnTo>
                <a:lnTo>
                  <a:pt x="94056" y="43688"/>
                </a:lnTo>
                <a:lnTo>
                  <a:pt x="71072" y="81454"/>
                </a:lnTo>
                <a:lnTo>
                  <a:pt x="54025" y="84709"/>
                </a:lnTo>
                <a:lnTo>
                  <a:pt x="90448" y="84709"/>
                </a:lnTo>
                <a:lnTo>
                  <a:pt x="108635" y="45212"/>
                </a:lnTo>
                <a:lnTo>
                  <a:pt x="107933" y="37143"/>
                </a:lnTo>
                <a:lnTo>
                  <a:pt x="105827" y="30099"/>
                </a:lnTo>
                <a:lnTo>
                  <a:pt x="102318" y="24102"/>
                </a:lnTo>
                <a:lnTo>
                  <a:pt x="100447" y="22225"/>
                </a:lnTo>
                <a:close/>
              </a:path>
              <a:path w="752475" h="109220">
                <a:moveTo>
                  <a:pt x="100067" y="21844"/>
                </a:moveTo>
                <a:lnTo>
                  <a:pt x="53568" y="21844"/>
                </a:lnTo>
                <a:lnTo>
                  <a:pt x="39878" y="84201"/>
                </a:lnTo>
                <a:lnTo>
                  <a:pt x="54135" y="84201"/>
                </a:lnTo>
                <a:lnTo>
                  <a:pt x="67487" y="22225"/>
                </a:lnTo>
                <a:lnTo>
                  <a:pt x="100447" y="22225"/>
                </a:lnTo>
                <a:lnTo>
                  <a:pt x="100067" y="21844"/>
                </a:lnTo>
                <a:close/>
              </a:path>
              <a:path w="752475" h="109220">
                <a:moveTo>
                  <a:pt x="651179" y="0"/>
                </a:moveTo>
                <a:lnTo>
                  <a:pt x="636600" y="0"/>
                </a:lnTo>
                <a:lnTo>
                  <a:pt x="613016" y="108966"/>
                </a:lnTo>
                <a:lnTo>
                  <a:pt x="728941" y="108966"/>
                </a:lnTo>
                <a:lnTo>
                  <a:pt x="731575" y="96647"/>
                </a:lnTo>
                <a:lnTo>
                  <a:pt x="630123" y="96647"/>
                </a:lnTo>
                <a:lnTo>
                  <a:pt x="651179" y="0"/>
                </a:lnTo>
                <a:close/>
              </a:path>
              <a:path w="752475" h="109220">
                <a:moveTo>
                  <a:pt x="701713" y="0"/>
                </a:moveTo>
                <a:lnTo>
                  <a:pt x="687197" y="0"/>
                </a:lnTo>
                <a:lnTo>
                  <a:pt x="666508" y="96647"/>
                </a:lnTo>
                <a:lnTo>
                  <a:pt x="681024" y="96647"/>
                </a:lnTo>
                <a:lnTo>
                  <a:pt x="701713" y="0"/>
                </a:lnTo>
                <a:close/>
              </a:path>
              <a:path w="752475" h="109220">
                <a:moveTo>
                  <a:pt x="752233" y="0"/>
                </a:moveTo>
                <a:lnTo>
                  <a:pt x="737882" y="0"/>
                </a:lnTo>
                <a:lnTo>
                  <a:pt x="717042" y="96647"/>
                </a:lnTo>
                <a:lnTo>
                  <a:pt x="731575" y="96647"/>
                </a:lnTo>
                <a:lnTo>
                  <a:pt x="752233" y="0"/>
                </a:lnTo>
                <a:close/>
              </a:path>
              <a:path w="752475" h="109220">
                <a:moveTo>
                  <a:pt x="497966" y="0"/>
                </a:moveTo>
                <a:lnTo>
                  <a:pt x="484047" y="0"/>
                </a:lnTo>
                <a:lnTo>
                  <a:pt x="460616" y="108966"/>
                </a:lnTo>
                <a:lnTo>
                  <a:pt x="474751" y="108966"/>
                </a:lnTo>
                <a:lnTo>
                  <a:pt x="497404" y="83693"/>
                </a:lnTo>
                <a:lnTo>
                  <a:pt x="480187" y="83693"/>
                </a:lnTo>
                <a:lnTo>
                  <a:pt x="497966" y="0"/>
                </a:lnTo>
                <a:close/>
              </a:path>
              <a:path w="752475" h="109220">
                <a:moveTo>
                  <a:pt x="563129" y="25781"/>
                </a:moveTo>
                <a:lnTo>
                  <a:pt x="549313" y="25781"/>
                </a:lnTo>
                <a:lnTo>
                  <a:pt x="531456" y="108966"/>
                </a:lnTo>
                <a:lnTo>
                  <a:pt x="545299" y="108966"/>
                </a:lnTo>
                <a:lnTo>
                  <a:pt x="563129" y="25781"/>
                </a:lnTo>
                <a:close/>
              </a:path>
              <a:path w="752475" h="109220">
                <a:moveTo>
                  <a:pt x="568655" y="0"/>
                </a:moveTo>
                <a:lnTo>
                  <a:pt x="554964" y="0"/>
                </a:lnTo>
                <a:lnTo>
                  <a:pt x="480187" y="83693"/>
                </a:lnTo>
                <a:lnTo>
                  <a:pt x="497404" y="83693"/>
                </a:lnTo>
                <a:lnTo>
                  <a:pt x="549313" y="25781"/>
                </a:lnTo>
                <a:lnTo>
                  <a:pt x="563129" y="25781"/>
                </a:lnTo>
                <a:lnTo>
                  <a:pt x="568655" y="0"/>
                </a:lnTo>
                <a:close/>
              </a:path>
              <a:path w="752475" h="109220">
                <a:moveTo>
                  <a:pt x="345490" y="0"/>
                </a:moveTo>
                <a:lnTo>
                  <a:pt x="330987" y="0"/>
                </a:lnTo>
                <a:lnTo>
                  <a:pt x="308140" y="108966"/>
                </a:lnTo>
                <a:lnTo>
                  <a:pt x="322719" y="108966"/>
                </a:lnTo>
                <a:lnTo>
                  <a:pt x="333514" y="57658"/>
                </a:lnTo>
                <a:lnTo>
                  <a:pt x="404587" y="57658"/>
                </a:lnTo>
                <a:lnTo>
                  <a:pt x="407188" y="45212"/>
                </a:lnTo>
                <a:lnTo>
                  <a:pt x="336041" y="45212"/>
                </a:lnTo>
                <a:lnTo>
                  <a:pt x="345490" y="0"/>
                </a:lnTo>
                <a:close/>
              </a:path>
              <a:path w="752475" h="109220">
                <a:moveTo>
                  <a:pt x="404587" y="57658"/>
                </a:moveTo>
                <a:lnTo>
                  <a:pt x="389991" y="57658"/>
                </a:lnTo>
                <a:lnTo>
                  <a:pt x="379272" y="108966"/>
                </a:lnTo>
                <a:lnTo>
                  <a:pt x="393865" y="108966"/>
                </a:lnTo>
                <a:lnTo>
                  <a:pt x="404587" y="57658"/>
                </a:lnTo>
                <a:close/>
              </a:path>
              <a:path w="752475" h="109220">
                <a:moveTo>
                  <a:pt x="416636" y="0"/>
                </a:moveTo>
                <a:lnTo>
                  <a:pt x="402043" y="0"/>
                </a:lnTo>
                <a:lnTo>
                  <a:pt x="392595" y="45212"/>
                </a:lnTo>
                <a:lnTo>
                  <a:pt x="407188" y="45212"/>
                </a:lnTo>
                <a:lnTo>
                  <a:pt x="416636" y="0"/>
                </a:lnTo>
                <a:close/>
              </a:path>
              <a:path w="752475" h="109220">
                <a:moveTo>
                  <a:pt x="193167" y="0"/>
                </a:moveTo>
                <a:lnTo>
                  <a:pt x="179247" y="0"/>
                </a:lnTo>
                <a:lnTo>
                  <a:pt x="155816" y="108966"/>
                </a:lnTo>
                <a:lnTo>
                  <a:pt x="169951" y="108966"/>
                </a:lnTo>
                <a:lnTo>
                  <a:pt x="192604" y="83693"/>
                </a:lnTo>
                <a:lnTo>
                  <a:pt x="175387" y="83693"/>
                </a:lnTo>
                <a:lnTo>
                  <a:pt x="193167" y="0"/>
                </a:lnTo>
                <a:close/>
              </a:path>
              <a:path w="752475" h="109220">
                <a:moveTo>
                  <a:pt x="258329" y="25781"/>
                </a:moveTo>
                <a:lnTo>
                  <a:pt x="244513" y="25781"/>
                </a:lnTo>
                <a:lnTo>
                  <a:pt x="226656" y="108966"/>
                </a:lnTo>
                <a:lnTo>
                  <a:pt x="240499" y="108966"/>
                </a:lnTo>
                <a:lnTo>
                  <a:pt x="258329" y="25781"/>
                </a:lnTo>
                <a:close/>
              </a:path>
              <a:path w="752475" h="109220">
                <a:moveTo>
                  <a:pt x="263855" y="0"/>
                </a:moveTo>
                <a:lnTo>
                  <a:pt x="250164" y="0"/>
                </a:lnTo>
                <a:lnTo>
                  <a:pt x="175387" y="83693"/>
                </a:lnTo>
                <a:lnTo>
                  <a:pt x="192604" y="83693"/>
                </a:lnTo>
                <a:lnTo>
                  <a:pt x="244513" y="25781"/>
                </a:lnTo>
                <a:lnTo>
                  <a:pt x="258329" y="25781"/>
                </a:lnTo>
                <a:lnTo>
                  <a:pt x="2638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57403" y="3321430"/>
            <a:ext cx="40640" cy="62865"/>
          </a:xfrm>
          <a:custGeom>
            <a:avLst/>
            <a:gdLst/>
            <a:ahLst/>
            <a:cxnLst/>
            <a:rect l="l" t="t" r="r" b="b"/>
            <a:pathLst>
              <a:path w="40639" h="62864">
                <a:moveTo>
                  <a:pt x="13461" y="0"/>
                </a:moveTo>
                <a:lnTo>
                  <a:pt x="0" y="62484"/>
                </a:lnTo>
                <a:lnTo>
                  <a:pt x="9076" y="61624"/>
                </a:lnTo>
                <a:lnTo>
                  <a:pt x="17046" y="59229"/>
                </a:lnTo>
                <a:lnTo>
                  <a:pt x="40030" y="21463"/>
                </a:lnTo>
                <a:lnTo>
                  <a:pt x="40030" y="14478"/>
                </a:lnTo>
                <a:lnTo>
                  <a:pt x="13461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17957" y="3321050"/>
            <a:ext cx="39370" cy="62865"/>
          </a:xfrm>
          <a:custGeom>
            <a:avLst/>
            <a:gdLst/>
            <a:ahLst/>
            <a:cxnLst/>
            <a:rect l="l" t="t" r="r" b="b"/>
            <a:pathLst>
              <a:path w="39370" h="62864">
                <a:moveTo>
                  <a:pt x="38989" y="0"/>
                </a:moveTo>
                <a:lnTo>
                  <a:pt x="5673" y="19411"/>
                </a:lnTo>
                <a:lnTo>
                  <a:pt x="0" y="41021"/>
                </a:lnTo>
                <a:lnTo>
                  <a:pt x="0" y="47498"/>
                </a:lnTo>
                <a:lnTo>
                  <a:pt x="2235" y="52704"/>
                </a:lnTo>
                <a:lnTo>
                  <a:pt x="6705" y="56514"/>
                </a:lnTo>
                <a:lnTo>
                  <a:pt x="11163" y="60451"/>
                </a:lnTo>
                <a:lnTo>
                  <a:pt x="17360" y="62357"/>
                </a:lnTo>
                <a:lnTo>
                  <a:pt x="25298" y="62357"/>
                </a:lnTo>
                <a:lnTo>
                  <a:pt x="3898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07250" y="3290061"/>
            <a:ext cx="157505" cy="127254"/>
          </a:xfrm>
          <a:prstGeom prst="rect">
            <a:avLst/>
          </a:prstGeom>
          <a:blipFill>
            <a:blip r:embed="rId1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54850" y="3290061"/>
            <a:ext cx="126326" cy="127254"/>
          </a:xfrm>
          <a:prstGeom prst="rect">
            <a:avLst/>
          </a:prstGeom>
          <a:blipFill>
            <a:blip r:embed="rId1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02373" y="3290061"/>
            <a:ext cx="126784" cy="127254"/>
          </a:xfrm>
          <a:prstGeom prst="rect">
            <a:avLst/>
          </a:prstGeom>
          <a:blipFill>
            <a:blip r:embed="rId1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50050" y="3290061"/>
            <a:ext cx="126326" cy="127254"/>
          </a:xfrm>
          <a:prstGeom prst="rect">
            <a:avLst/>
          </a:prstGeom>
          <a:blipFill>
            <a:blip r:embed="rId1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03377" y="3299205"/>
            <a:ext cx="109220" cy="109220"/>
          </a:xfrm>
          <a:custGeom>
            <a:avLst/>
            <a:gdLst/>
            <a:ahLst/>
            <a:cxnLst/>
            <a:rect l="l" t="t" r="r" b="b"/>
            <a:pathLst>
              <a:path w="109220" h="109220">
                <a:moveTo>
                  <a:pt x="57962" y="0"/>
                </a:moveTo>
                <a:lnTo>
                  <a:pt x="71958" y="0"/>
                </a:lnTo>
                <a:lnTo>
                  <a:pt x="70015" y="10160"/>
                </a:lnTo>
                <a:lnTo>
                  <a:pt x="77785" y="10800"/>
                </a:lnTo>
                <a:lnTo>
                  <a:pt x="107933" y="37143"/>
                </a:lnTo>
                <a:lnTo>
                  <a:pt x="108635" y="45212"/>
                </a:lnTo>
                <a:lnTo>
                  <a:pt x="108166" y="52024"/>
                </a:lnTo>
                <a:lnTo>
                  <a:pt x="86965" y="87475"/>
                </a:lnTo>
                <a:lnTo>
                  <a:pt x="51346" y="97028"/>
                </a:lnTo>
                <a:lnTo>
                  <a:pt x="48882" y="108966"/>
                </a:lnTo>
                <a:lnTo>
                  <a:pt x="34455" y="108966"/>
                </a:lnTo>
                <a:lnTo>
                  <a:pt x="37350" y="96393"/>
                </a:lnTo>
                <a:lnTo>
                  <a:pt x="29713" y="95565"/>
                </a:lnTo>
                <a:lnTo>
                  <a:pt x="669" y="69097"/>
                </a:lnTo>
                <a:lnTo>
                  <a:pt x="0" y="61214"/>
                </a:lnTo>
                <a:lnTo>
                  <a:pt x="888" y="51425"/>
                </a:lnTo>
                <a:lnTo>
                  <a:pt x="22167" y="18843"/>
                </a:lnTo>
                <a:lnTo>
                  <a:pt x="56248" y="9271"/>
                </a:lnTo>
                <a:lnTo>
                  <a:pt x="5796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500626" y="4071950"/>
            <a:ext cx="714375" cy="536117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286250" y="1071562"/>
            <a:ext cx="785812" cy="642937"/>
          </a:xfrm>
          <a:prstGeom prst="rect">
            <a:avLst/>
          </a:prstGeom>
          <a:blipFill>
            <a:blip r:embed="rId1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000375" y="0"/>
            <a:ext cx="2428875" cy="1500124"/>
          </a:xfrm>
          <a:prstGeom prst="rect">
            <a:avLst/>
          </a:prstGeom>
          <a:blipFill>
            <a:blip r:embed="rId1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857500" y="642861"/>
            <a:ext cx="1000137" cy="1000137"/>
          </a:xfrm>
          <a:prstGeom prst="rect">
            <a:avLst/>
          </a:prstGeom>
          <a:blipFill>
            <a:blip r:embed="rId19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4500626"/>
            <a:ext cx="785825" cy="23573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85787" y="6286525"/>
            <a:ext cx="1143012" cy="57147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4431410"/>
            <a:ext cx="2000249" cy="2426585"/>
          </a:xfrm>
          <a:prstGeom prst="rect">
            <a:avLst/>
          </a:prstGeom>
          <a:blipFill>
            <a:blip r:embed="rId2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2528316" y="6426706"/>
            <a:ext cx="2944368" cy="336803"/>
          </a:xfrm>
          <a:prstGeom prst="rect">
            <a:avLst/>
          </a:prstGeom>
          <a:blipFill>
            <a:blip r:embed="rId2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2571750" y="6500838"/>
            <a:ext cx="2857500" cy="142875"/>
          </a:xfrm>
          <a:custGeom>
            <a:avLst/>
            <a:gdLst/>
            <a:ahLst/>
            <a:cxnLst/>
            <a:rect l="l" t="t" r="r" b="b"/>
            <a:pathLst>
              <a:path w="2857500" h="142875">
                <a:moveTo>
                  <a:pt x="2857500" y="0"/>
                </a:moveTo>
                <a:lnTo>
                  <a:pt x="2783628" y="125"/>
                </a:lnTo>
                <a:lnTo>
                  <a:pt x="2709932" y="497"/>
                </a:lnTo>
                <a:lnTo>
                  <a:pt x="2636588" y="1107"/>
                </a:lnTo>
                <a:lnTo>
                  <a:pt x="2563771" y="1944"/>
                </a:lnTo>
                <a:lnTo>
                  <a:pt x="2491657" y="3001"/>
                </a:lnTo>
                <a:lnTo>
                  <a:pt x="2420421" y="4269"/>
                </a:lnTo>
                <a:lnTo>
                  <a:pt x="2350240" y="5740"/>
                </a:lnTo>
                <a:lnTo>
                  <a:pt x="2281290" y="7403"/>
                </a:lnTo>
                <a:lnTo>
                  <a:pt x="2213745" y="9251"/>
                </a:lnTo>
                <a:lnTo>
                  <a:pt x="2147782" y="11275"/>
                </a:lnTo>
                <a:lnTo>
                  <a:pt x="2083576" y="13466"/>
                </a:lnTo>
                <a:lnTo>
                  <a:pt x="2021304" y="15815"/>
                </a:lnTo>
                <a:lnTo>
                  <a:pt x="1961140" y="18313"/>
                </a:lnTo>
                <a:lnTo>
                  <a:pt x="1903262" y="20952"/>
                </a:lnTo>
                <a:lnTo>
                  <a:pt x="1847843" y="23723"/>
                </a:lnTo>
                <a:lnTo>
                  <a:pt x="1795061" y="26616"/>
                </a:lnTo>
                <a:lnTo>
                  <a:pt x="1745091" y="29625"/>
                </a:lnTo>
                <a:lnTo>
                  <a:pt x="1698108" y="32738"/>
                </a:lnTo>
                <a:lnTo>
                  <a:pt x="1654289" y="35948"/>
                </a:lnTo>
                <a:lnTo>
                  <a:pt x="1613809" y="39246"/>
                </a:lnTo>
                <a:lnTo>
                  <a:pt x="1543570" y="46071"/>
                </a:lnTo>
                <a:lnTo>
                  <a:pt x="1488796" y="53143"/>
                </a:lnTo>
                <a:lnTo>
                  <a:pt x="1450893" y="60390"/>
                </a:lnTo>
                <a:lnTo>
                  <a:pt x="1428750" y="71437"/>
                </a:lnTo>
                <a:lnTo>
                  <a:pt x="1426230" y="75130"/>
                </a:lnTo>
                <a:lnTo>
                  <a:pt x="1368703" y="89727"/>
                </a:lnTo>
                <a:lnTo>
                  <a:pt x="1313929" y="96797"/>
                </a:lnTo>
                <a:lnTo>
                  <a:pt x="1243690" y="103622"/>
                </a:lnTo>
                <a:lnTo>
                  <a:pt x="1203210" y="106920"/>
                </a:lnTo>
                <a:lnTo>
                  <a:pt x="1159391" y="110130"/>
                </a:lnTo>
                <a:lnTo>
                  <a:pt x="1112408" y="113244"/>
                </a:lnTo>
                <a:lnTo>
                  <a:pt x="1062438" y="116252"/>
                </a:lnTo>
                <a:lnTo>
                  <a:pt x="1009656" y="119146"/>
                </a:lnTo>
                <a:lnTo>
                  <a:pt x="954237" y="121918"/>
                </a:lnTo>
                <a:lnTo>
                  <a:pt x="896359" y="124557"/>
                </a:lnTo>
                <a:lnTo>
                  <a:pt x="836195" y="127056"/>
                </a:lnTo>
                <a:lnTo>
                  <a:pt x="773923" y="129405"/>
                </a:lnTo>
                <a:lnTo>
                  <a:pt x="709717" y="131596"/>
                </a:lnTo>
                <a:lnTo>
                  <a:pt x="643754" y="133620"/>
                </a:lnTo>
                <a:lnTo>
                  <a:pt x="576209" y="135469"/>
                </a:lnTo>
                <a:lnTo>
                  <a:pt x="507259" y="137133"/>
                </a:lnTo>
                <a:lnTo>
                  <a:pt x="437078" y="138603"/>
                </a:lnTo>
                <a:lnTo>
                  <a:pt x="365842" y="139872"/>
                </a:lnTo>
                <a:lnTo>
                  <a:pt x="293728" y="140929"/>
                </a:lnTo>
                <a:lnTo>
                  <a:pt x="220911" y="141767"/>
                </a:lnTo>
                <a:lnTo>
                  <a:pt x="147567" y="142376"/>
                </a:lnTo>
                <a:lnTo>
                  <a:pt x="73871" y="142749"/>
                </a:lnTo>
                <a:lnTo>
                  <a:pt x="0" y="142874"/>
                </a:lnTo>
              </a:path>
            </a:pathLst>
          </a:custGeom>
          <a:ln w="1079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15211" y="6426706"/>
            <a:ext cx="1298448" cy="336803"/>
          </a:xfrm>
          <a:prstGeom prst="rect">
            <a:avLst/>
          </a:prstGeom>
          <a:blipFill>
            <a:blip r:embed="rId2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357249" y="6500838"/>
            <a:ext cx="1214755" cy="142875"/>
          </a:xfrm>
          <a:custGeom>
            <a:avLst/>
            <a:gdLst/>
            <a:ahLst/>
            <a:cxnLst/>
            <a:rect l="l" t="t" r="r" b="b"/>
            <a:pathLst>
              <a:path w="1214755" h="142875">
                <a:moveTo>
                  <a:pt x="1214501" y="142874"/>
                </a:moveTo>
                <a:lnTo>
                  <a:pt x="1144566" y="142257"/>
                </a:lnTo>
                <a:lnTo>
                  <a:pt x="1075465" y="140468"/>
                </a:lnTo>
                <a:lnTo>
                  <a:pt x="1008025" y="137606"/>
                </a:lnTo>
                <a:lnTo>
                  <a:pt x="943076" y="133769"/>
                </a:lnTo>
                <a:lnTo>
                  <a:pt x="881446" y="129053"/>
                </a:lnTo>
                <a:lnTo>
                  <a:pt x="823963" y="123558"/>
                </a:lnTo>
                <a:lnTo>
                  <a:pt x="771456" y="117379"/>
                </a:lnTo>
                <a:lnTo>
                  <a:pt x="724754" y="110616"/>
                </a:lnTo>
                <a:lnTo>
                  <a:pt x="684685" y="103365"/>
                </a:lnTo>
                <a:lnTo>
                  <a:pt x="627761" y="87790"/>
                </a:lnTo>
                <a:lnTo>
                  <a:pt x="607313" y="71437"/>
                </a:lnTo>
                <a:lnTo>
                  <a:pt x="602061" y="63209"/>
                </a:lnTo>
                <a:lnTo>
                  <a:pt x="562532" y="47145"/>
                </a:lnTo>
                <a:lnTo>
                  <a:pt x="489831" y="32253"/>
                </a:lnTo>
                <a:lnTo>
                  <a:pt x="443115" y="25489"/>
                </a:lnTo>
                <a:lnTo>
                  <a:pt x="390593" y="19312"/>
                </a:lnTo>
                <a:lnTo>
                  <a:pt x="333096" y="13817"/>
                </a:lnTo>
                <a:lnTo>
                  <a:pt x="271453" y="9103"/>
                </a:lnTo>
                <a:lnTo>
                  <a:pt x="206492" y="5266"/>
                </a:lnTo>
                <a:lnTo>
                  <a:pt x="139043" y="2405"/>
                </a:lnTo>
                <a:lnTo>
                  <a:pt x="69936" y="617"/>
                </a:lnTo>
                <a:lnTo>
                  <a:pt x="0" y="0"/>
                </a:lnTo>
              </a:path>
            </a:pathLst>
          </a:custGeom>
          <a:ln w="10795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133344" y="3083051"/>
            <a:ext cx="876300" cy="733044"/>
          </a:xfrm>
          <a:prstGeom prst="rect">
            <a:avLst/>
          </a:prstGeom>
          <a:blipFill>
            <a:blip r:embed="rId2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083051" y="2948939"/>
            <a:ext cx="1118615" cy="8473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214623" y="3143250"/>
            <a:ext cx="714375" cy="571500"/>
          </a:xfrm>
          <a:prstGeom prst="rect">
            <a:avLst/>
          </a:prstGeom>
          <a:blipFill>
            <a:blip r:embed="rId2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214623" y="3143250"/>
            <a:ext cx="714375" cy="571500"/>
          </a:xfrm>
          <a:custGeom>
            <a:avLst/>
            <a:gdLst/>
            <a:ahLst/>
            <a:cxnLst/>
            <a:rect l="l" t="t" r="r" b="b"/>
            <a:pathLst>
              <a:path w="714375" h="571500">
                <a:moveTo>
                  <a:pt x="0" y="285750"/>
                </a:moveTo>
                <a:lnTo>
                  <a:pt x="3875" y="243513"/>
                </a:lnTo>
                <a:lnTo>
                  <a:pt x="15131" y="203204"/>
                </a:lnTo>
                <a:lnTo>
                  <a:pt x="33215" y="165265"/>
                </a:lnTo>
                <a:lnTo>
                  <a:pt x="57573" y="130135"/>
                </a:lnTo>
                <a:lnTo>
                  <a:pt x="87652" y="98258"/>
                </a:lnTo>
                <a:lnTo>
                  <a:pt x="122897" y="70074"/>
                </a:lnTo>
                <a:lnTo>
                  <a:pt x="162756" y="46024"/>
                </a:lnTo>
                <a:lnTo>
                  <a:pt x="206674" y="26550"/>
                </a:lnTo>
                <a:lnTo>
                  <a:pt x="254098" y="12094"/>
                </a:lnTo>
                <a:lnTo>
                  <a:pt x="304475" y="3097"/>
                </a:lnTo>
                <a:lnTo>
                  <a:pt x="357250" y="0"/>
                </a:lnTo>
                <a:lnTo>
                  <a:pt x="410023" y="3097"/>
                </a:lnTo>
                <a:lnTo>
                  <a:pt x="460391" y="12094"/>
                </a:lnTo>
                <a:lnTo>
                  <a:pt x="507804" y="26550"/>
                </a:lnTo>
                <a:lnTo>
                  <a:pt x="551707" y="46024"/>
                </a:lnTo>
                <a:lnTo>
                  <a:pt x="591549" y="70074"/>
                </a:lnTo>
                <a:lnTo>
                  <a:pt x="626777" y="98258"/>
                </a:lnTo>
                <a:lnTo>
                  <a:pt x="656839" y="130135"/>
                </a:lnTo>
                <a:lnTo>
                  <a:pt x="681182" y="165265"/>
                </a:lnTo>
                <a:lnTo>
                  <a:pt x="699254" y="203204"/>
                </a:lnTo>
                <a:lnTo>
                  <a:pt x="710502" y="243513"/>
                </a:lnTo>
                <a:lnTo>
                  <a:pt x="714375" y="285750"/>
                </a:lnTo>
                <a:lnTo>
                  <a:pt x="710502" y="327986"/>
                </a:lnTo>
                <a:lnTo>
                  <a:pt x="699254" y="368295"/>
                </a:lnTo>
                <a:lnTo>
                  <a:pt x="681182" y="406234"/>
                </a:lnTo>
                <a:lnTo>
                  <a:pt x="656839" y="441364"/>
                </a:lnTo>
                <a:lnTo>
                  <a:pt x="626777" y="473241"/>
                </a:lnTo>
                <a:lnTo>
                  <a:pt x="591549" y="501425"/>
                </a:lnTo>
                <a:lnTo>
                  <a:pt x="551707" y="525475"/>
                </a:lnTo>
                <a:lnTo>
                  <a:pt x="507804" y="544949"/>
                </a:lnTo>
                <a:lnTo>
                  <a:pt x="460391" y="559405"/>
                </a:lnTo>
                <a:lnTo>
                  <a:pt x="410023" y="568402"/>
                </a:lnTo>
                <a:lnTo>
                  <a:pt x="357250" y="571500"/>
                </a:lnTo>
                <a:lnTo>
                  <a:pt x="304475" y="568402"/>
                </a:lnTo>
                <a:lnTo>
                  <a:pt x="254098" y="559405"/>
                </a:lnTo>
                <a:lnTo>
                  <a:pt x="206674" y="544949"/>
                </a:lnTo>
                <a:lnTo>
                  <a:pt x="162756" y="525475"/>
                </a:lnTo>
                <a:lnTo>
                  <a:pt x="122897" y="501425"/>
                </a:lnTo>
                <a:lnTo>
                  <a:pt x="87652" y="473241"/>
                </a:lnTo>
                <a:lnTo>
                  <a:pt x="57573" y="441364"/>
                </a:lnTo>
                <a:lnTo>
                  <a:pt x="33215" y="406234"/>
                </a:lnTo>
                <a:lnTo>
                  <a:pt x="15131" y="368295"/>
                </a:lnTo>
                <a:lnTo>
                  <a:pt x="3875" y="327986"/>
                </a:lnTo>
                <a:lnTo>
                  <a:pt x="0" y="285750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79" y="3071748"/>
            <a:ext cx="9133078" cy="3786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9624" y="80264"/>
            <a:ext cx="732475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2505" y="1302511"/>
            <a:ext cx="468122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gif"/><Relationship Id="rId4" Type="http://schemas.openxmlformats.org/officeDocument/2006/relationships/image" Target="../media/image46.png"/><Relationship Id="rId9" Type="http://schemas.openxmlformats.org/officeDocument/2006/relationships/image" Target="../media/image51.gif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6.jpeg"/><Relationship Id="rId7" Type="http://schemas.openxmlformats.org/officeDocument/2006/relationships/image" Target="../media/image6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/>
          <p:cNvSpPr txBox="1"/>
          <p:nvPr/>
        </p:nvSpPr>
        <p:spPr>
          <a:xfrm>
            <a:off x="3657600" y="2743200"/>
            <a:ext cx="449414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5" dirty="0" smtClean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lang="ru-RU" sz="3200" b="1" spc="-15" dirty="0" err="1" smtClean="0">
                <a:solidFill>
                  <a:srgbClr val="006FC0"/>
                </a:solidFill>
                <a:latin typeface="Arial"/>
                <a:cs typeface="Arial"/>
              </a:rPr>
              <a:t>Эколята</a:t>
            </a:r>
            <a:r>
              <a:rPr lang="ru-RU" sz="3200" b="1" spc="-15" dirty="0" smtClean="0">
                <a:solidFill>
                  <a:srgbClr val="006FC0"/>
                </a:solidFill>
                <a:latin typeface="Arial"/>
                <a:cs typeface="Arial"/>
              </a:rPr>
              <a:t> – Молодые защитники природы</a:t>
            </a:r>
            <a:endParaRPr sz="3200" dirty="0">
              <a:latin typeface="Arial"/>
              <a:cs typeface="Arial"/>
            </a:endParaRPr>
          </a:p>
          <a:p>
            <a:pPr marL="989330">
              <a:lnSpc>
                <a:spcPct val="100000"/>
              </a:lnSpc>
            </a:pPr>
            <a:r>
              <a:rPr sz="48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природы</a:t>
            </a:r>
            <a:r>
              <a:rPr sz="4800" b="1" spc="-5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/>
          </p:cNvSpPr>
          <p:nvPr/>
        </p:nvSpPr>
        <p:spPr>
          <a:xfrm>
            <a:off x="3886200" y="1600200"/>
            <a:ext cx="37513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5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Экологическ</a:t>
            </a:r>
            <a:r>
              <a:rPr lang="ru-RU" sz="3600" b="1" kern="0" spc="-5" dirty="0" err="1" smtClean="0">
                <a:solidFill>
                  <a:srgbClr val="00B050"/>
                </a:solidFill>
              </a:rPr>
              <a:t>ий</a:t>
            </a:r>
            <a:r>
              <a:rPr lang="ru-RU" sz="3600" b="1" kern="0" spc="-5" dirty="0" smtClean="0">
                <a:solidFill>
                  <a:srgbClr val="00B050"/>
                </a:solidFill>
              </a:rPr>
              <a:t> </a:t>
            </a:r>
            <a:r>
              <a:rPr kumimoji="0" lang="ru-RU" sz="3600" b="1" i="0" u="none" strike="noStrike" kern="0" cap="none" spc="-3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+mn-cs"/>
              </a:rPr>
              <a:t>КВЕСТ:</a:t>
            </a:r>
            <a:endParaRPr kumimoji="0" lang="ru-RU" sz="3600" b="1" i="0" u="none" strike="noStrike" kern="0" cap="none" spc="-3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2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МБДОУ детский сад </a:t>
            </a:r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общеразвивающего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вида №13 г.Белгород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2286000"/>
            <a:ext cx="2590800" cy="389204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/>
          <p:cNvSpPr/>
          <p:nvPr/>
        </p:nvSpPr>
        <p:spPr>
          <a:xfrm>
            <a:off x="0" y="5638800"/>
            <a:ext cx="2667000" cy="1219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5"/>
          <p:cNvSpPr/>
          <p:nvPr/>
        </p:nvSpPr>
        <p:spPr>
          <a:xfrm>
            <a:off x="2590800" y="5257800"/>
            <a:ext cx="3429000" cy="1600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5"/>
          <p:cNvSpPr/>
          <p:nvPr/>
        </p:nvSpPr>
        <p:spPr>
          <a:xfrm>
            <a:off x="5867400" y="5562600"/>
            <a:ext cx="2971800" cy="1295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91400" y="4724400"/>
            <a:ext cx="1557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Киселева О.Н.</a:t>
            </a:r>
            <a:endParaRPr lang="ru-RU" dirty="0"/>
          </a:p>
        </p:txBody>
      </p:sp>
      <p:sp>
        <p:nvSpPr>
          <p:cNvPr id="15" name="object 4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1390" y="28448"/>
            <a:ext cx="23272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Фин</a:t>
            </a:r>
            <a:r>
              <a:rPr sz="4400" spc="-20" dirty="0"/>
              <a:t>и</a:t>
            </a:r>
            <a:r>
              <a:rPr sz="4400" dirty="0"/>
              <a:t>ш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381000" y="1007821"/>
            <a:ext cx="8382000" cy="42684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Увлекательное </a:t>
            </a:r>
            <a:r>
              <a:rPr sz="2400" b="1" i="1" spc="-5" dirty="0" err="1">
                <a:solidFill>
                  <a:srgbClr val="FF0000"/>
                </a:solidFill>
                <a:latin typeface="Arial"/>
                <a:cs typeface="Arial"/>
              </a:rPr>
              <a:t>квест-путешествие</a:t>
            </a:r>
            <a:r>
              <a:rPr sz="2400" b="1" i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заверш</a:t>
            </a:r>
            <a:r>
              <a:rPr lang="ru-RU" sz="2400" b="1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ается</a:t>
            </a:r>
            <a:r>
              <a:rPr lang="ru-RU" sz="240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 собиранием </a:t>
            </a:r>
            <a:r>
              <a:rPr lang="ru-RU" sz="2400" b="1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пазла</a:t>
            </a:r>
            <a:r>
              <a:rPr lang="ru-RU" sz="240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 значка </a:t>
            </a:r>
            <a:r>
              <a:rPr lang="ru-RU" sz="2400" b="1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Эколят</a:t>
            </a:r>
            <a:r>
              <a:rPr lang="ru-RU" sz="240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 и </a:t>
            </a:r>
            <a:r>
              <a:rPr lang="ru-RU" sz="2400" b="1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посвещением</a:t>
            </a:r>
            <a:r>
              <a:rPr lang="ru-RU" sz="240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 в </a:t>
            </a:r>
            <a:r>
              <a:rPr lang="ru-RU" sz="2400" b="1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эколята</a:t>
            </a:r>
            <a:r>
              <a:rPr lang="ru-RU" sz="240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 с торжественной клятвой:</a:t>
            </a: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700" b="1" i="1" spc="-1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	Вступая </a:t>
            </a:r>
            <a:r>
              <a:rPr lang="ru-RU" sz="2400" dirty="0">
                <a:solidFill>
                  <a:srgbClr val="C00000"/>
                </a:solidFill>
              </a:rPr>
              <a:t>в ряды </a:t>
            </a:r>
            <a:r>
              <a:rPr lang="ru-RU" sz="2400" dirty="0" err="1">
                <a:solidFill>
                  <a:srgbClr val="C00000"/>
                </a:solidFill>
              </a:rPr>
              <a:t>Эколят</a:t>
            </a:r>
            <a:r>
              <a:rPr lang="ru-RU" sz="2400" dirty="0">
                <a:solidFill>
                  <a:srgbClr val="C00000"/>
                </a:solidFill>
              </a:rPr>
              <a:t> – Молодых защитников природы, я клянусь, что сделаю все возможное, чтобы стать лучшим другом Природы, надежным и верным. Клянусь все свои знания и силы направлять на заботу о Природе, животных и растениях. Клянусь нести знания о </a:t>
            </a:r>
            <a:r>
              <a:rPr lang="ru-RU" sz="2400" dirty="0" err="1">
                <a:solidFill>
                  <a:srgbClr val="C00000"/>
                </a:solidFill>
              </a:rPr>
              <a:t>природолюбии</a:t>
            </a:r>
            <a:r>
              <a:rPr lang="ru-RU" sz="2400" dirty="0">
                <a:solidFill>
                  <a:srgbClr val="C00000"/>
                </a:solidFill>
              </a:rPr>
              <a:t> окружающим меня людям.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                       Клянусь</a:t>
            </a:r>
            <a:r>
              <a:rPr lang="ru-RU" sz="2400" dirty="0">
                <a:solidFill>
                  <a:srgbClr val="C00000"/>
                </a:solidFill>
              </a:rPr>
              <a:t>! Клянусь! Клянусь! </a:t>
            </a:r>
            <a:endParaRPr sz="24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454025" algn="ctr">
              <a:lnSpc>
                <a:spcPct val="100000"/>
              </a:lnSpc>
            </a:pP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313" y="6286296"/>
            <a:ext cx="3462654" cy="27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i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641" y="1023874"/>
            <a:ext cx="70993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Окружающая нас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природная среда прекрасна и</a:t>
            </a:r>
            <a:r>
              <a:rPr sz="2000" spc="-7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"/>
                <a:cs typeface="Arial"/>
              </a:rPr>
              <a:t>хрупка.</a:t>
            </a:r>
            <a:endParaRPr sz="2000" dirty="0">
              <a:latin typeface="Arial"/>
              <a:cs typeface="Arial"/>
            </a:endParaRPr>
          </a:p>
          <a:p>
            <a:pPr marL="208915" marR="202565" indent="2540" algn="ctr">
              <a:lnSpc>
                <a:spcPct val="100000"/>
              </a:lnSpc>
              <a:tabLst>
                <a:tab pos="948055" algn="l"/>
                <a:tab pos="2551430" algn="l"/>
                <a:tab pos="2924175" algn="l"/>
              </a:tabLst>
            </a:pPr>
            <a:r>
              <a:rPr sz="2000" spc="-10" dirty="0">
                <a:solidFill>
                  <a:srgbClr val="00AF50"/>
                </a:solidFill>
                <a:latin typeface="Arial"/>
                <a:cs typeface="Arial"/>
              </a:rPr>
              <a:t>Сегодня </a:t>
            </a:r>
            <a:r>
              <a:rPr sz="2000" dirty="0">
                <a:solidFill>
                  <a:srgbClr val="00AF50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детям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взрослым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, </a:t>
            </a:r>
            <a:r>
              <a:rPr sz="2000" spc="-10" dirty="0">
                <a:solidFill>
                  <a:srgbClr val="00AF50"/>
                </a:solidFill>
                <a:latin typeface="Arial"/>
                <a:cs typeface="Arial"/>
              </a:rPr>
              <a:t>необходимо </a:t>
            </a:r>
            <a:r>
              <a:rPr sz="2000" spc="-5" dirty="0">
                <a:solidFill>
                  <a:srgbClr val="00AF50"/>
                </a:solidFill>
                <a:latin typeface="Arial"/>
                <a:cs typeface="Arial"/>
              </a:rPr>
              <a:t>больше  </a:t>
            </a:r>
            <a:r>
              <a:rPr sz="2000" i="1" spc="-5" dirty="0">
                <a:solidFill>
                  <a:srgbClr val="00AF50"/>
                </a:solidFill>
                <a:latin typeface="Arial"/>
                <a:cs typeface="Arial"/>
              </a:rPr>
              <a:t>знать </a:t>
            </a:r>
            <a:r>
              <a:rPr sz="2000" i="1" dirty="0">
                <a:solidFill>
                  <a:srgbClr val="00AF50"/>
                </a:solidFill>
                <a:latin typeface="Arial"/>
                <a:cs typeface="Arial"/>
              </a:rPr>
              <a:t>о</a:t>
            </a:r>
            <a:r>
              <a:rPr sz="2000" i="1" spc="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AF50"/>
                </a:solidFill>
                <a:latin typeface="Arial"/>
                <a:cs typeface="Arial"/>
              </a:rPr>
              <a:t>том,</a:t>
            </a:r>
            <a:r>
              <a:rPr sz="2000" i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i="1" spc="0" dirty="0">
                <a:solidFill>
                  <a:srgbClr val="00AF50"/>
                </a:solidFill>
                <a:latin typeface="Arial"/>
                <a:cs typeface="Arial"/>
              </a:rPr>
              <a:t>как	</a:t>
            </a:r>
            <a:r>
              <a:rPr sz="2000" i="1" spc="-10" dirty="0">
                <a:solidFill>
                  <a:srgbClr val="00AF50"/>
                </a:solidFill>
                <a:latin typeface="Arial"/>
                <a:cs typeface="Arial"/>
              </a:rPr>
              <a:t>сохранить </a:t>
            </a:r>
            <a:r>
              <a:rPr sz="2000" i="1" dirty="0">
                <a:solidFill>
                  <a:srgbClr val="00AF50"/>
                </a:solidFill>
                <a:latin typeface="Arial"/>
                <a:cs typeface="Arial"/>
              </a:rPr>
              <a:t>и </a:t>
            </a:r>
            <a:r>
              <a:rPr sz="2000" i="1" spc="-5" dirty="0">
                <a:solidFill>
                  <a:srgbClr val="00AF50"/>
                </a:solidFill>
                <a:latin typeface="Arial"/>
                <a:cs typeface="Arial"/>
              </a:rPr>
              <a:t>защитить</a:t>
            </a:r>
            <a:r>
              <a:rPr sz="2000" i="1" spc="-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AF50"/>
                </a:solidFill>
                <a:latin typeface="Arial"/>
                <a:cs typeface="Arial"/>
              </a:rPr>
              <a:t>природу,  ведь	</a:t>
            </a:r>
            <a:r>
              <a:rPr sz="2000" i="1" spc="-5" dirty="0">
                <a:solidFill>
                  <a:srgbClr val="00AF50"/>
                </a:solidFill>
                <a:latin typeface="Arial"/>
                <a:cs typeface="Arial"/>
              </a:rPr>
              <a:t>она</a:t>
            </a:r>
            <a:r>
              <a:rPr sz="2000" i="1" spc="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srgbClr val="00AF50"/>
                </a:solidFill>
                <a:latin typeface="Arial"/>
                <a:cs typeface="Arial"/>
              </a:rPr>
              <a:t>источник	</a:t>
            </a:r>
            <a:r>
              <a:rPr sz="2000" i="1" dirty="0">
                <a:solidFill>
                  <a:srgbClr val="00AF50"/>
                </a:solidFill>
                <a:latin typeface="Arial"/>
                <a:cs typeface="Arial"/>
              </a:rPr>
              <a:t>нашей</a:t>
            </a:r>
            <a:r>
              <a:rPr sz="2000" i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AF50"/>
                </a:solidFill>
                <a:latin typeface="Arial"/>
                <a:cs typeface="Arial"/>
              </a:rPr>
              <a:t>жизни!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286125" y="4429125"/>
            <a:ext cx="2643251" cy="228602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8739" y="2290648"/>
            <a:ext cx="8897620" cy="217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5990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Как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пробудить </a:t>
            </a:r>
            <a:r>
              <a:rPr sz="2000" b="1" i="1" spc="-15" dirty="0">
                <a:solidFill>
                  <a:srgbClr val="FF0000"/>
                </a:solidFill>
                <a:latin typeface="Arial"/>
                <a:cs typeface="Arial"/>
              </a:rPr>
              <a:t>чувство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ответственности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за </a:t>
            </a:r>
            <a:r>
              <a:rPr sz="2000" b="1" i="1" spc="-15" dirty="0">
                <a:solidFill>
                  <a:srgbClr val="FF0000"/>
                </a:solidFill>
                <a:latin typeface="Arial"/>
                <a:cs typeface="Arial"/>
              </a:rPr>
              <a:t>будущее</a:t>
            </a:r>
            <a:r>
              <a:rPr sz="2000" b="1" i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endParaRPr sz="2000" dirty="0">
              <a:latin typeface="Arial"/>
              <a:cs typeface="Arial"/>
            </a:endParaRPr>
          </a:p>
          <a:p>
            <a:pPr marL="2568575">
              <a:lnSpc>
                <a:spcPct val="100000"/>
              </a:lnSpc>
              <a:spcBef>
                <a:spcPts val="80"/>
              </a:spcBef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современных</a:t>
            </a:r>
            <a:r>
              <a:rPr sz="20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дошкольников?</a:t>
            </a:r>
            <a:endParaRPr sz="2000" dirty="0">
              <a:latin typeface="Arial"/>
              <a:cs typeface="Arial"/>
            </a:endParaRPr>
          </a:p>
          <a:p>
            <a:pPr marL="486409" marR="194945" indent="8890">
              <a:lnSpc>
                <a:spcPct val="100000"/>
              </a:lnSpc>
            </a:pP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Есть </a:t>
            </a:r>
            <a:r>
              <a:rPr sz="2000" b="1" i="1" spc="-10" dirty="0">
                <a:solidFill>
                  <a:srgbClr val="00AF50"/>
                </a:solidFill>
                <a:latin typeface="Arial"/>
                <a:cs typeface="Arial"/>
              </a:rPr>
              <a:t>много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эффективных 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методов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и приемов:</a:t>
            </a:r>
            <a:r>
              <a:rPr sz="2000" b="1" i="1" spc="-1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экологическая 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тропа,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конкурсы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рисунков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поделок,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экскурсии,</a:t>
            </a:r>
            <a:r>
              <a:rPr sz="2000" b="1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наблюдение,</a:t>
            </a:r>
            <a:endParaRPr sz="2000" dirty="0">
              <a:latin typeface="Arial"/>
              <a:cs typeface="Arial"/>
            </a:endParaRPr>
          </a:p>
          <a:p>
            <a:pPr marL="1728470">
              <a:lnSpc>
                <a:spcPct val="100000"/>
              </a:lnSpc>
              <a:tabLst>
                <a:tab pos="4491990" algn="l"/>
              </a:tabLst>
            </a:pP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экспериментальная	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деятельность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и</a:t>
            </a:r>
            <a:r>
              <a:rPr sz="2000" b="1" i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spc="-15" dirty="0">
                <a:solidFill>
                  <a:srgbClr val="00AF50"/>
                </a:solidFill>
                <a:latin typeface="Arial"/>
                <a:cs typeface="Arial"/>
              </a:rPr>
              <a:t>т.д.</a:t>
            </a:r>
            <a:endParaRPr sz="2000" dirty="0">
              <a:latin typeface="Arial"/>
              <a:cs typeface="Arial"/>
            </a:endParaRPr>
          </a:p>
          <a:p>
            <a:pPr marL="12700" marR="5080" indent="-99060" algn="ctr">
              <a:lnSpc>
                <a:spcPct val="100000"/>
              </a:lnSpc>
              <a:tabLst>
                <a:tab pos="3464560" algn="l"/>
                <a:tab pos="4256405" algn="l"/>
                <a:tab pos="6055995" algn="l"/>
                <a:tab pos="6659880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А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можно</a:t>
            </a:r>
            <a:r>
              <a:rPr sz="2000" b="1" i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организовать</a:t>
            </a:r>
            <a:r>
              <a:rPr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систему	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приключенческих	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командных </a:t>
            </a:r>
            <a:r>
              <a:rPr sz="2000" b="1" i="1" spc="0" dirty="0">
                <a:solidFill>
                  <a:srgbClr val="FF0000"/>
                </a:solidFill>
                <a:latin typeface="Arial"/>
                <a:cs typeface="Arial"/>
              </a:rPr>
              <a:t>игр</a:t>
            </a:r>
            <a:r>
              <a:rPr sz="2000" b="1" i="1" spc="0" dirty="0">
                <a:solidFill>
                  <a:srgbClr val="00AF50"/>
                </a:solidFill>
                <a:latin typeface="Arial"/>
                <a:cs typeface="Arial"/>
              </a:rPr>
              <a:t>, 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в 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которой</a:t>
            </a:r>
            <a:r>
              <a:rPr sz="2000" b="1" i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AF50"/>
                </a:solidFill>
                <a:latin typeface="Arial"/>
                <a:cs typeface="Arial"/>
              </a:rPr>
              <a:t>все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 участники	</a:t>
            </a:r>
            <a:r>
              <a:rPr sz="2000" b="1" i="1" spc="-15" dirty="0">
                <a:solidFill>
                  <a:srgbClr val="00AF50"/>
                </a:solidFill>
                <a:latin typeface="Arial"/>
                <a:cs typeface="Arial"/>
              </a:rPr>
              <a:t>будут 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находиться	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в </a:t>
            </a:r>
            <a:r>
              <a:rPr sz="2000" b="1" i="1" spc="-10" dirty="0">
                <a:solidFill>
                  <a:srgbClr val="00AF50"/>
                </a:solidFill>
                <a:latin typeface="Arial"/>
                <a:cs typeface="Arial"/>
              </a:rPr>
              <a:t>гуще</a:t>
            </a:r>
            <a:r>
              <a:rPr sz="2000" b="1" i="1" spc="-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экологических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435602"/>
            <a:ext cx="3776979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marR="5080" indent="68580">
              <a:lnSpc>
                <a:spcPct val="100000"/>
              </a:lnSpc>
              <a:spcBef>
                <a:spcPts val="105"/>
              </a:spcBef>
              <a:tabLst>
                <a:tab pos="2792730" algn="l"/>
              </a:tabLst>
            </a:pP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приключенческих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событий  </a:t>
            </a:r>
            <a:r>
              <a:rPr sz="2000" b="1" i="1" spc="-15" dirty="0">
                <a:solidFill>
                  <a:srgbClr val="00AF50"/>
                </a:solidFill>
                <a:latin typeface="Arial"/>
                <a:cs typeface="Arial"/>
              </a:rPr>
              <a:t>будет</a:t>
            </a:r>
            <a:r>
              <a:rPr sz="2000" b="1" i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AF50"/>
                </a:solidFill>
                <a:latin typeface="Arial"/>
                <a:cs typeface="Arial"/>
              </a:rPr>
              <a:t>осознавать,	</a:t>
            </a:r>
            <a:r>
              <a:rPr sz="2000" b="1" i="1" spc="-15" dirty="0">
                <a:solidFill>
                  <a:srgbClr val="00AF50"/>
                </a:solidFill>
                <a:latin typeface="Arial"/>
                <a:cs typeface="Arial"/>
              </a:rPr>
              <a:t>что</a:t>
            </a:r>
            <a:endParaRPr sz="2000" dirty="0">
              <a:latin typeface="Arial"/>
              <a:cs typeface="Arial"/>
            </a:endParaRPr>
          </a:p>
          <a:p>
            <a:pPr marL="919480">
              <a:lnSpc>
                <a:spcPct val="100000"/>
              </a:lnSpc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знаний,</a:t>
            </a:r>
            <a:r>
              <a:rPr sz="2000" b="1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действий</a:t>
            </a:r>
            <a:endParaRPr sz="2000" dirty="0">
              <a:latin typeface="Arial"/>
              <a:cs typeface="Arial"/>
            </a:endParaRPr>
          </a:p>
          <a:p>
            <a:pPr marL="12700" marR="460375" indent="626110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4978" y="4435602"/>
            <a:ext cx="345567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8425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каждый	ребенок</a:t>
            </a:r>
            <a:endParaRPr sz="2000" dirty="0">
              <a:latin typeface="Arial"/>
              <a:cs typeface="Arial"/>
            </a:endParaRPr>
          </a:p>
          <a:p>
            <a:pPr marL="197485">
              <a:lnSpc>
                <a:spcPct val="100000"/>
              </a:lnSpc>
            </a:pP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именно от </a:t>
            </a:r>
            <a:r>
              <a:rPr sz="2000" b="1" i="1" spc="-10" dirty="0">
                <a:solidFill>
                  <a:srgbClr val="00AF50"/>
                </a:solidFill>
                <a:latin typeface="Arial"/>
                <a:cs typeface="Arial"/>
              </a:rPr>
              <a:t>него, </a:t>
            </a:r>
            <a:r>
              <a:rPr sz="2000" b="1" i="1" dirty="0">
                <a:solidFill>
                  <a:srgbClr val="00AF50"/>
                </a:solidFill>
                <a:latin typeface="Arial"/>
                <a:cs typeface="Arial"/>
              </a:rPr>
              <a:t>от</a:t>
            </a:r>
            <a:r>
              <a:rPr sz="2000" b="1" i="1" spc="-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00AF50"/>
                </a:solidFill>
                <a:latin typeface="Arial"/>
                <a:cs typeface="Arial"/>
              </a:rPr>
              <a:t>его</a:t>
            </a:r>
            <a:endParaRPr sz="2000" dirty="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tabLst>
                <a:tab pos="2212975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зависит</a:t>
            </a:r>
            <a:r>
              <a:rPr sz="2000" b="1" i="1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FF0000"/>
                </a:solidFill>
                <a:latin typeface="Arial"/>
                <a:cs typeface="Arial"/>
              </a:rPr>
              <a:t>успех	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команды!</a:t>
            </a:r>
            <a:endParaRPr sz="2000" dirty="0">
              <a:latin typeface="Arial"/>
              <a:cs typeface="Arial"/>
            </a:endParaRPr>
          </a:p>
          <a:p>
            <a:pPr marL="363855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818" y="5929325"/>
            <a:ext cx="3211957" cy="74771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500751" y="5574195"/>
            <a:ext cx="2929001" cy="110284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04800" y="0"/>
            <a:ext cx="3214624" cy="857237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10000" y="0"/>
            <a:ext cx="3214624" cy="857237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214623" y="0"/>
            <a:ext cx="893762" cy="85877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86125" y="4429125"/>
            <a:ext cx="2643251" cy="228602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4857813"/>
            <a:ext cx="3643376" cy="1357249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643626" y="4786376"/>
            <a:ext cx="3500373" cy="150012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2433" y="172973"/>
            <a:ext cx="5379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Экологический</a:t>
            </a:r>
            <a:r>
              <a:rPr spc="-40" dirty="0"/>
              <a:t> </a:t>
            </a:r>
            <a:r>
              <a:rPr dirty="0"/>
              <a:t>КВЕСТ: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09600" y="1143000"/>
            <a:ext cx="6335167" cy="2911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 marR="1094740" algn="ctr">
              <a:lnSpc>
                <a:spcPct val="100000"/>
              </a:lnSpc>
              <a:spcBef>
                <a:spcPts val="105"/>
              </a:spcBef>
              <a:tabLst>
                <a:tab pos="4976495" algn="l"/>
              </a:tabLst>
            </a:pPr>
            <a:endParaRPr lang="ru-RU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 marR="1036319" algn="ctr">
              <a:lnSpc>
                <a:spcPct val="100000"/>
              </a:lnSpc>
              <a:spcBef>
                <a:spcPts val="955"/>
              </a:spcBef>
            </a:pPr>
            <a:r>
              <a:rPr sz="4000" b="1" i="1" dirty="0" err="1" smtClean="0">
                <a:solidFill>
                  <a:srgbClr val="FF0000"/>
                </a:solidFill>
                <a:latin typeface="Arial"/>
                <a:cs typeface="Arial"/>
              </a:rPr>
              <a:t>Основной</a:t>
            </a:r>
            <a:r>
              <a:rPr sz="4000" b="1" i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FF0000"/>
                </a:solidFill>
                <a:latin typeface="Arial"/>
                <a:cs typeface="Arial"/>
              </a:rPr>
              <a:t>девиз</a:t>
            </a:r>
            <a:r>
              <a:rPr sz="4000" b="1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FF0000"/>
                </a:solidFill>
                <a:latin typeface="Arial"/>
                <a:cs typeface="Arial"/>
              </a:rPr>
              <a:t>Квеста:</a:t>
            </a:r>
            <a:endParaRPr sz="4000" dirty="0">
              <a:latin typeface="Arial"/>
              <a:cs typeface="Arial"/>
            </a:endParaRPr>
          </a:p>
          <a:p>
            <a:pPr marL="232410" algn="ctr">
              <a:lnSpc>
                <a:spcPct val="100000"/>
              </a:lnSpc>
              <a:spcBef>
                <a:spcPts val="25"/>
              </a:spcBef>
              <a:tabLst>
                <a:tab pos="2579370" algn="l"/>
              </a:tabLst>
            </a:pPr>
            <a:r>
              <a:rPr sz="4000" b="1" i="1" dirty="0">
                <a:solidFill>
                  <a:srgbClr val="00AF50"/>
                </a:solidFill>
                <a:latin typeface="Arial"/>
                <a:cs typeface="Arial"/>
              </a:rPr>
              <a:t>«Дошколята	</a:t>
            </a:r>
            <a:r>
              <a:rPr sz="4000" b="1" i="1" spc="-10" dirty="0">
                <a:solidFill>
                  <a:srgbClr val="00AF50"/>
                </a:solidFill>
                <a:latin typeface="Arial"/>
                <a:cs typeface="Arial"/>
              </a:rPr>
              <a:t>России </a:t>
            </a:r>
            <a:r>
              <a:rPr sz="4000" b="1" i="1" spc="-5" dirty="0">
                <a:solidFill>
                  <a:srgbClr val="00AF50"/>
                </a:solidFill>
                <a:latin typeface="Arial"/>
                <a:cs typeface="Arial"/>
              </a:rPr>
              <a:t>за </a:t>
            </a:r>
            <a:r>
              <a:rPr sz="4000" b="1" i="1" spc="-10" dirty="0">
                <a:solidFill>
                  <a:srgbClr val="00AF50"/>
                </a:solidFill>
                <a:latin typeface="Arial"/>
                <a:cs typeface="Arial"/>
              </a:rPr>
              <a:t>сохранение</a:t>
            </a:r>
            <a:r>
              <a:rPr sz="4000" b="1" i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4000" b="1" i="1" dirty="0">
                <a:solidFill>
                  <a:srgbClr val="00AF50"/>
                </a:solidFill>
                <a:latin typeface="Arial"/>
                <a:cs typeface="Arial"/>
              </a:rPr>
              <a:t>природы!»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15250" y="3643325"/>
            <a:ext cx="1142987" cy="1071549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432040" y="1928825"/>
            <a:ext cx="1172209" cy="1173149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86125" y="4429125"/>
            <a:ext cx="2643251" cy="228602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4857813"/>
            <a:ext cx="3643376" cy="1357249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643626" y="4786376"/>
            <a:ext cx="3500373" cy="150012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2433" y="172973"/>
            <a:ext cx="53790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Экологический</a:t>
            </a:r>
            <a:r>
              <a:rPr spc="-40" dirty="0"/>
              <a:t> </a:t>
            </a:r>
            <a:r>
              <a:rPr dirty="0"/>
              <a:t>КВЕСТ: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7200" y="1447800"/>
            <a:ext cx="3820567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36319" algn="ctr">
              <a:lnSpc>
                <a:spcPct val="100000"/>
              </a:lnSpc>
              <a:spcBef>
                <a:spcPts val="955"/>
              </a:spcBef>
            </a:pPr>
            <a:r>
              <a:rPr lang="ru-RU" sz="2000" b="1" i="1" dirty="0" smtClean="0">
                <a:solidFill>
                  <a:srgbClr val="00B050"/>
                </a:solidFill>
                <a:latin typeface="Arial"/>
                <a:cs typeface="Arial"/>
              </a:rPr>
              <a:t>Детям предлагается отправиться в путешествие. Отрывая лепесток  цветка  с картинкой узнают о задании.  На каждой станции дети выполняют задания  героев </a:t>
            </a:r>
            <a:r>
              <a:rPr lang="ru-RU" sz="2000" b="1" i="1" dirty="0" err="1" smtClean="0">
                <a:solidFill>
                  <a:srgbClr val="00B050"/>
                </a:solidFill>
                <a:latin typeface="Arial"/>
                <a:cs typeface="Arial"/>
              </a:rPr>
              <a:t>эколят</a:t>
            </a:r>
            <a:r>
              <a:rPr lang="ru-RU" sz="2000" b="1" i="1" dirty="0" smtClean="0">
                <a:solidFill>
                  <a:srgbClr val="00B050"/>
                </a:solidFill>
                <a:latin typeface="Arial"/>
                <a:cs typeface="Arial"/>
              </a:rPr>
              <a:t>.</a:t>
            </a:r>
            <a:endParaRPr sz="26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15250" y="3643325"/>
            <a:ext cx="1142987" cy="1071549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432040" y="1928825"/>
            <a:ext cx="1172209" cy="1173149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38600" y="1219200"/>
            <a:ext cx="3429001" cy="320040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73247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Станция </a:t>
            </a:r>
            <a:r>
              <a:rPr lang="ru-RU" dirty="0" err="1" smtClean="0"/>
              <a:t>эколенка</a:t>
            </a:r>
            <a:r>
              <a:rPr lang="ru-RU" dirty="0" smtClean="0"/>
              <a:t> Шалун</a:t>
            </a:r>
            <a:r>
              <a:rPr dirty="0" smtClean="0"/>
              <a:t>: «</a:t>
            </a:r>
            <a:r>
              <a:rPr lang="ru-RU" dirty="0" smtClean="0"/>
              <a:t>Загадки про насекомых</a:t>
            </a:r>
            <a:r>
              <a:rPr dirty="0" smtClean="0"/>
              <a:t>»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57200" y="1524000"/>
            <a:ext cx="67824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0"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Ребятам необходимо отгадать загадки про насекомых ,и получить первую часть </a:t>
            </a:r>
            <a:r>
              <a:rPr lang="ru-RU" sz="2400" dirty="0" err="1" smtClean="0">
                <a:solidFill>
                  <a:srgbClr val="00B050"/>
                </a:solidFill>
                <a:latin typeface="Arial"/>
                <a:cs typeface="Arial"/>
              </a:rPr>
              <a:t>пазла</a:t>
            </a:r>
            <a:r>
              <a:rPr lang="ru-RU" sz="2400" dirty="0" smtClean="0">
                <a:solidFill>
                  <a:srgbClr val="00B050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4697" y="388010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18453" y="0"/>
                </a:moveTo>
                <a:lnTo>
                  <a:pt x="10803" y="2174"/>
                </a:lnTo>
                <a:lnTo>
                  <a:pt x="4783" y="6921"/>
                </a:lnTo>
                <a:lnTo>
                  <a:pt x="984" y="13573"/>
                </a:lnTo>
                <a:lnTo>
                  <a:pt x="0" y="21463"/>
                </a:lnTo>
                <a:lnTo>
                  <a:pt x="2156" y="29126"/>
                </a:lnTo>
                <a:lnTo>
                  <a:pt x="6910" y="35147"/>
                </a:lnTo>
                <a:lnTo>
                  <a:pt x="13571" y="38929"/>
                </a:lnTo>
                <a:lnTo>
                  <a:pt x="21450" y="39878"/>
                </a:lnTo>
                <a:lnTo>
                  <a:pt x="29094" y="37756"/>
                </a:lnTo>
                <a:lnTo>
                  <a:pt x="35113" y="33004"/>
                </a:lnTo>
                <a:lnTo>
                  <a:pt x="38911" y="26322"/>
                </a:lnTo>
                <a:lnTo>
                  <a:pt x="39890" y="18415"/>
                </a:lnTo>
                <a:lnTo>
                  <a:pt x="37741" y="10822"/>
                </a:lnTo>
                <a:lnTo>
                  <a:pt x="32991" y="4826"/>
                </a:lnTo>
                <a:lnTo>
                  <a:pt x="26331" y="1019"/>
                </a:lnTo>
                <a:lnTo>
                  <a:pt x="18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1725" y="3629025"/>
            <a:ext cx="79781" cy="7988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9866" y="3339591"/>
            <a:ext cx="119684" cy="119761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069" y="2417174"/>
            <a:ext cx="1485265" cy="749300"/>
          </a:xfrm>
          <a:custGeom>
            <a:avLst/>
            <a:gdLst/>
            <a:ahLst/>
            <a:cxnLst/>
            <a:rect l="l" t="t" r="r" b="b"/>
            <a:pathLst>
              <a:path w="1485264" h="749300">
                <a:moveTo>
                  <a:pt x="127279" y="313452"/>
                </a:moveTo>
                <a:lnTo>
                  <a:pt x="131719" y="244069"/>
                </a:lnTo>
                <a:lnTo>
                  <a:pt x="179463" y="182995"/>
                </a:lnTo>
                <a:lnTo>
                  <a:pt x="216791" y="158384"/>
                </a:lnTo>
                <a:lnTo>
                  <a:pt x="261603" y="139223"/>
                </a:lnTo>
                <a:lnTo>
                  <a:pt x="312787" y="126635"/>
                </a:lnTo>
                <a:lnTo>
                  <a:pt x="351270" y="122390"/>
                </a:lnTo>
                <a:lnTo>
                  <a:pt x="389607" y="122396"/>
                </a:lnTo>
                <a:lnTo>
                  <a:pt x="427005" y="126617"/>
                </a:lnTo>
                <a:lnTo>
                  <a:pt x="462673" y="135017"/>
                </a:lnTo>
                <a:lnTo>
                  <a:pt x="489298" y="106530"/>
                </a:lnTo>
                <a:lnTo>
                  <a:pt x="524621" y="83991"/>
                </a:lnTo>
                <a:lnTo>
                  <a:pt x="566321" y="68056"/>
                </a:lnTo>
                <a:lnTo>
                  <a:pt x="612074" y="59381"/>
                </a:lnTo>
                <a:lnTo>
                  <a:pt x="659557" y="58623"/>
                </a:lnTo>
                <a:lnTo>
                  <a:pt x="706449" y="66437"/>
                </a:lnTo>
                <a:lnTo>
                  <a:pt x="718236" y="69905"/>
                </a:lnTo>
                <a:lnTo>
                  <a:pt x="729543" y="73993"/>
                </a:lnTo>
                <a:lnTo>
                  <a:pt x="740323" y="78653"/>
                </a:lnTo>
                <a:lnTo>
                  <a:pt x="750531" y="83836"/>
                </a:lnTo>
                <a:lnTo>
                  <a:pt x="776571" y="56001"/>
                </a:lnTo>
                <a:lnTo>
                  <a:pt x="812606" y="35171"/>
                </a:lnTo>
                <a:lnTo>
                  <a:pt x="855376" y="22315"/>
                </a:lnTo>
                <a:lnTo>
                  <a:pt x="901624" y="18401"/>
                </a:lnTo>
                <a:lnTo>
                  <a:pt x="948092" y="24400"/>
                </a:lnTo>
                <a:lnTo>
                  <a:pt x="963410" y="28890"/>
                </a:lnTo>
                <a:lnTo>
                  <a:pt x="977667" y="34512"/>
                </a:lnTo>
                <a:lnTo>
                  <a:pt x="990758" y="41205"/>
                </a:lnTo>
                <a:lnTo>
                  <a:pt x="1002575" y="48911"/>
                </a:lnTo>
                <a:lnTo>
                  <a:pt x="1041388" y="23040"/>
                </a:lnTo>
                <a:lnTo>
                  <a:pt x="1088047" y="6570"/>
                </a:lnTo>
                <a:lnTo>
                  <a:pt x="1138693" y="0"/>
                </a:lnTo>
                <a:lnTo>
                  <a:pt x="1189466" y="3829"/>
                </a:lnTo>
                <a:lnTo>
                  <a:pt x="1236509" y="18558"/>
                </a:lnTo>
                <a:lnTo>
                  <a:pt x="1275403" y="44672"/>
                </a:lnTo>
                <a:lnTo>
                  <a:pt x="1297723" y="78502"/>
                </a:lnTo>
                <a:lnTo>
                  <a:pt x="1352265" y="90450"/>
                </a:lnTo>
                <a:lnTo>
                  <a:pt x="1395792" y="112578"/>
                </a:lnTo>
                <a:lnTo>
                  <a:pt x="1426004" y="142601"/>
                </a:lnTo>
                <a:lnTo>
                  <a:pt x="1440605" y="178232"/>
                </a:lnTo>
                <a:lnTo>
                  <a:pt x="1437296" y="217186"/>
                </a:lnTo>
                <a:lnTo>
                  <a:pt x="1435518" y="222774"/>
                </a:lnTo>
                <a:lnTo>
                  <a:pt x="1433105" y="228362"/>
                </a:lnTo>
                <a:lnTo>
                  <a:pt x="1430184" y="233696"/>
                </a:lnTo>
                <a:lnTo>
                  <a:pt x="1463945" y="267038"/>
                </a:lnTo>
                <a:lnTo>
                  <a:pt x="1482085" y="304345"/>
                </a:lnTo>
                <a:lnTo>
                  <a:pt x="1484858" y="343551"/>
                </a:lnTo>
                <a:lnTo>
                  <a:pt x="1472518" y="382587"/>
                </a:lnTo>
                <a:lnTo>
                  <a:pt x="1445318" y="419386"/>
                </a:lnTo>
                <a:lnTo>
                  <a:pt x="1403514" y="451882"/>
                </a:lnTo>
                <a:lnTo>
                  <a:pt x="1353587" y="475440"/>
                </a:lnTo>
                <a:lnTo>
                  <a:pt x="1297088" y="490236"/>
                </a:lnTo>
                <a:lnTo>
                  <a:pt x="1274120" y="558162"/>
                </a:lnTo>
                <a:lnTo>
                  <a:pt x="1244717" y="586803"/>
                </a:lnTo>
                <a:lnTo>
                  <a:pt x="1205799" y="610058"/>
                </a:lnTo>
                <a:lnTo>
                  <a:pt x="1159190" y="626546"/>
                </a:lnTo>
                <a:lnTo>
                  <a:pt x="1106715" y="634889"/>
                </a:lnTo>
                <a:lnTo>
                  <a:pt x="1079319" y="635613"/>
                </a:lnTo>
                <a:lnTo>
                  <a:pt x="1052423" y="633825"/>
                </a:lnTo>
                <a:lnTo>
                  <a:pt x="1026384" y="629585"/>
                </a:lnTo>
                <a:lnTo>
                  <a:pt x="1001559" y="622951"/>
                </a:lnTo>
                <a:lnTo>
                  <a:pt x="982749" y="656969"/>
                </a:lnTo>
                <a:lnTo>
                  <a:pt x="954005" y="686788"/>
                </a:lnTo>
                <a:lnTo>
                  <a:pt x="917015" y="711662"/>
                </a:lnTo>
                <a:lnTo>
                  <a:pt x="873464" y="730844"/>
                </a:lnTo>
                <a:lnTo>
                  <a:pt x="825042" y="743588"/>
                </a:lnTo>
                <a:lnTo>
                  <a:pt x="773435" y="749147"/>
                </a:lnTo>
                <a:lnTo>
                  <a:pt x="720330" y="746776"/>
                </a:lnTo>
                <a:lnTo>
                  <a:pt x="682518" y="739803"/>
                </a:lnTo>
                <a:lnTo>
                  <a:pt x="647732" y="728615"/>
                </a:lnTo>
                <a:lnTo>
                  <a:pt x="616712" y="713522"/>
                </a:lnTo>
                <a:lnTo>
                  <a:pt x="590194" y="694833"/>
                </a:lnTo>
                <a:lnTo>
                  <a:pt x="542788" y="713631"/>
                </a:lnTo>
                <a:lnTo>
                  <a:pt x="492819" y="725630"/>
                </a:lnTo>
                <a:lnTo>
                  <a:pt x="441766" y="730962"/>
                </a:lnTo>
                <a:lnTo>
                  <a:pt x="391110" y="729758"/>
                </a:lnTo>
                <a:lnTo>
                  <a:pt x="342331" y="722148"/>
                </a:lnTo>
                <a:lnTo>
                  <a:pt x="296909" y="708263"/>
                </a:lnTo>
                <a:lnTo>
                  <a:pt x="256325" y="688235"/>
                </a:lnTo>
                <a:lnTo>
                  <a:pt x="222059" y="662194"/>
                </a:lnTo>
                <a:lnTo>
                  <a:pt x="221030" y="661178"/>
                </a:lnTo>
                <a:lnTo>
                  <a:pt x="220027" y="660289"/>
                </a:lnTo>
                <a:lnTo>
                  <a:pt x="219023" y="659273"/>
                </a:lnTo>
                <a:lnTo>
                  <a:pt x="159558" y="660477"/>
                </a:lnTo>
                <a:lnTo>
                  <a:pt x="107276" y="647001"/>
                </a:lnTo>
                <a:lnTo>
                  <a:pt x="67729" y="621214"/>
                </a:lnTo>
                <a:lnTo>
                  <a:pt x="46468" y="585486"/>
                </a:lnTo>
                <a:lnTo>
                  <a:pt x="44605" y="564082"/>
                </a:lnTo>
                <a:lnTo>
                  <a:pt x="49764" y="542846"/>
                </a:lnTo>
                <a:lnTo>
                  <a:pt x="61638" y="522514"/>
                </a:lnTo>
                <a:lnTo>
                  <a:pt x="79920" y="503825"/>
                </a:lnTo>
                <a:lnTo>
                  <a:pt x="33789" y="481022"/>
                </a:lnTo>
                <a:lnTo>
                  <a:pt x="6467" y="448754"/>
                </a:lnTo>
                <a:lnTo>
                  <a:pt x="0" y="411224"/>
                </a:lnTo>
                <a:lnTo>
                  <a:pt x="16433" y="372634"/>
                </a:lnTo>
                <a:lnTo>
                  <a:pt x="36240" y="352492"/>
                </a:lnTo>
                <a:lnTo>
                  <a:pt x="61920" y="335899"/>
                </a:lnTo>
                <a:lnTo>
                  <a:pt x="92298" y="323449"/>
                </a:lnTo>
                <a:lnTo>
                  <a:pt x="126199" y="315738"/>
                </a:lnTo>
                <a:lnTo>
                  <a:pt x="127279" y="313452"/>
                </a:lnTo>
                <a:close/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1997" y="3867403"/>
            <a:ext cx="65290" cy="65277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9025" y="3616325"/>
            <a:ext cx="105181" cy="10528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7166" y="3326891"/>
            <a:ext cx="145084" cy="145161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374" y="2918079"/>
            <a:ext cx="88265" cy="8890"/>
          </a:xfrm>
          <a:custGeom>
            <a:avLst/>
            <a:gdLst/>
            <a:ahLst/>
            <a:cxnLst/>
            <a:rect l="l" t="t" r="r" b="b"/>
            <a:pathLst>
              <a:path w="88265" h="8889">
                <a:moveTo>
                  <a:pt x="87947" y="6731"/>
                </a:moveTo>
                <a:lnTo>
                  <a:pt x="65254" y="8501"/>
                </a:lnTo>
                <a:lnTo>
                  <a:pt x="42773" y="7937"/>
                </a:lnTo>
                <a:lnTo>
                  <a:pt x="20892" y="5087"/>
                </a:lnTo>
                <a:lnTo>
                  <a:pt x="0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372" y="3064001"/>
            <a:ext cx="38100" cy="9525"/>
          </a:xfrm>
          <a:custGeom>
            <a:avLst/>
            <a:gdLst/>
            <a:ahLst/>
            <a:cxnLst/>
            <a:rect l="l" t="t" r="r" b="b"/>
            <a:pathLst>
              <a:path w="38100" h="9525">
                <a:moveTo>
                  <a:pt x="37553" y="0"/>
                </a:moveTo>
                <a:lnTo>
                  <a:pt x="28467" y="2930"/>
                </a:lnTo>
                <a:lnTo>
                  <a:pt x="19157" y="5445"/>
                </a:lnTo>
                <a:lnTo>
                  <a:pt x="9657" y="7554"/>
                </a:lnTo>
                <a:lnTo>
                  <a:pt x="0" y="9271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2863" y="3081908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25095" y="27177"/>
                </a:moveTo>
                <a:lnTo>
                  <a:pt x="17977" y="20752"/>
                </a:lnTo>
                <a:lnTo>
                  <a:pt x="11414" y="14065"/>
                </a:lnTo>
                <a:lnTo>
                  <a:pt x="5417" y="7139"/>
                </a:lnTo>
                <a:lnTo>
                  <a:pt x="0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9628" y="3005073"/>
            <a:ext cx="6985" cy="32384"/>
          </a:xfrm>
          <a:custGeom>
            <a:avLst/>
            <a:gdLst/>
            <a:ahLst/>
            <a:cxnLst/>
            <a:rect l="l" t="t" r="r" b="b"/>
            <a:pathLst>
              <a:path w="6984" h="32385">
                <a:moveTo>
                  <a:pt x="6731" y="0"/>
                </a:moveTo>
                <a:lnTo>
                  <a:pt x="6018" y="8167"/>
                </a:lnTo>
                <a:lnTo>
                  <a:pt x="4651" y="16287"/>
                </a:lnTo>
                <a:lnTo>
                  <a:pt x="2641" y="24360"/>
                </a:lnTo>
                <a:lnTo>
                  <a:pt x="0" y="32385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3619" y="2795270"/>
            <a:ext cx="120650" cy="110489"/>
          </a:xfrm>
          <a:custGeom>
            <a:avLst/>
            <a:gdLst/>
            <a:ahLst/>
            <a:cxnLst/>
            <a:rect l="l" t="t" r="r" b="b"/>
            <a:pathLst>
              <a:path w="120650" h="110489">
                <a:moveTo>
                  <a:pt x="0" y="0"/>
                </a:moveTo>
                <a:lnTo>
                  <a:pt x="48121" y="17260"/>
                </a:lnTo>
                <a:lnTo>
                  <a:pt x="85502" y="42544"/>
                </a:lnTo>
                <a:lnTo>
                  <a:pt x="110263" y="74116"/>
                </a:lnTo>
                <a:lnTo>
                  <a:pt x="120523" y="110235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31010" y="2649220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5" h="48260">
                <a:moveTo>
                  <a:pt x="46354" y="0"/>
                </a:moveTo>
                <a:lnTo>
                  <a:pt x="37897" y="13219"/>
                </a:lnTo>
                <a:lnTo>
                  <a:pt x="27273" y="25749"/>
                </a:lnTo>
                <a:lnTo>
                  <a:pt x="14601" y="37468"/>
                </a:lnTo>
                <a:lnTo>
                  <a:pt x="0" y="48259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45792" y="2493136"/>
            <a:ext cx="4445" cy="20955"/>
          </a:xfrm>
          <a:custGeom>
            <a:avLst/>
            <a:gdLst/>
            <a:ahLst/>
            <a:cxnLst/>
            <a:rect l="l" t="t" r="r" b="b"/>
            <a:pathLst>
              <a:path w="4444" h="20955">
                <a:moveTo>
                  <a:pt x="0" y="0"/>
                </a:moveTo>
                <a:lnTo>
                  <a:pt x="2412" y="6858"/>
                </a:lnTo>
                <a:lnTo>
                  <a:pt x="3809" y="13715"/>
                </a:lnTo>
                <a:lnTo>
                  <a:pt x="4190" y="20827"/>
                </a:lnTo>
              </a:path>
            </a:pathLst>
          </a:custGeom>
          <a:ln w="253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6514" y="2463800"/>
            <a:ext cx="23495" cy="29209"/>
          </a:xfrm>
          <a:custGeom>
            <a:avLst/>
            <a:gdLst/>
            <a:ahLst/>
            <a:cxnLst/>
            <a:rect l="l" t="t" r="r" b="b"/>
            <a:pathLst>
              <a:path w="23494" h="29210">
                <a:moveTo>
                  <a:pt x="0" y="28701"/>
                </a:moveTo>
                <a:lnTo>
                  <a:pt x="4760" y="21181"/>
                </a:lnTo>
                <a:lnTo>
                  <a:pt x="10271" y="13874"/>
                </a:lnTo>
                <a:lnTo>
                  <a:pt x="16519" y="6806"/>
                </a:lnTo>
                <a:lnTo>
                  <a:pt x="23494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393" y="2499105"/>
            <a:ext cx="10795" cy="24130"/>
          </a:xfrm>
          <a:custGeom>
            <a:avLst/>
            <a:gdLst/>
            <a:ahLst/>
            <a:cxnLst/>
            <a:rect l="l" t="t" r="r" b="b"/>
            <a:pathLst>
              <a:path w="10794" h="24130">
                <a:moveTo>
                  <a:pt x="0" y="24130"/>
                </a:moveTo>
                <a:lnTo>
                  <a:pt x="1815" y="17966"/>
                </a:lnTo>
                <a:lnTo>
                  <a:pt x="4192" y="11874"/>
                </a:lnTo>
                <a:lnTo>
                  <a:pt x="7124" y="5877"/>
                </a:lnTo>
                <a:lnTo>
                  <a:pt x="10604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0552" y="2552064"/>
            <a:ext cx="46355" cy="19050"/>
          </a:xfrm>
          <a:custGeom>
            <a:avLst/>
            <a:gdLst/>
            <a:ahLst/>
            <a:cxnLst/>
            <a:rect l="l" t="t" r="r" b="b"/>
            <a:pathLst>
              <a:path w="46355" h="19050">
                <a:moveTo>
                  <a:pt x="0" y="0"/>
                </a:moveTo>
                <a:lnTo>
                  <a:pt x="12283" y="3994"/>
                </a:lnTo>
                <a:lnTo>
                  <a:pt x="24118" y="8524"/>
                </a:lnTo>
                <a:lnTo>
                  <a:pt x="35470" y="13555"/>
                </a:lnTo>
                <a:lnTo>
                  <a:pt x="46304" y="1905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5348" y="2730626"/>
            <a:ext cx="10160" cy="23495"/>
          </a:xfrm>
          <a:custGeom>
            <a:avLst/>
            <a:gdLst/>
            <a:ahLst/>
            <a:cxnLst/>
            <a:rect l="l" t="t" r="r" b="b"/>
            <a:pathLst>
              <a:path w="10159" h="23494">
                <a:moveTo>
                  <a:pt x="9563" y="22987"/>
                </a:moveTo>
                <a:lnTo>
                  <a:pt x="5448" y="15621"/>
                </a:lnTo>
                <a:lnTo>
                  <a:pt x="2247" y="7874"/>
                </a:lnTo>
                <a:lnTo>
                  <a:pt x="0" y="0"/>
                </a:lnTo>
              </a:path>
            </a:pathLst>
          </a:custGeom>
          <a:ln w="25400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124788"/>
            <a:ext cx="962456" cy="1071549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5509" y="2819400"/>
            <a:ext cx="7909891" cy="3240112"/>
          </a:xfrm>
          <a:custGeom>
            <a:avLst/>
            <a:gdLst/>
            <a:ahLst/>
            <a:cxnLst/>
            <a:rect l="l" t="t" r="r" b="b"/>
            <a:pathLst>
              <a:path w="5476875" h="2740660">
                <a:moveTo>
                  <a:pt x="0" y="2740533"/>
                </a:moveTo>
                <a:lnTo>
                  <a:pt x="5476748" y="2740533"/>
                </a:lnTo>
                <a:lnTo>
                  <a:pt x="5476748" y="0"/>
                </a:lnTo>
                <a:lnTo>
                  <a:pt x="0" y="0"/>
                </a:lnTo>
                <a:lnTo>
                  <a:pt x="0" y="2740533"/>
                </a:lnTo>
                <a:close/>
              </a:path>
            </a:pathLst>
          </a:custGeom>
          <a:ln w="762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1\Desktop\8581de4cb176d3d9d0de76ddc21h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3400" y="2438400"/>
            <a:ext cx="1143000" cy="685800"/>
          </a:xfrm>
          <a:prstGeom prst="rect">
            <a:avLst/>
          </a:prstGeom>
          <a:noFill/>
        </p:spPr>
      </p:pic>
      <p:pic>
        <p:nvPicPr>
          <p:cNvPr id="1028" name="Picture 4" descr="https://giffiles.alphacoders.com/317/317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50801">
            <a:off x="8000090" y="1675285"/>
            <a:ext cx="1046285" cy="130785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305948">
            <a:off x="1323600" y="2961138"/>
            <a:ext cx="3429000" cy="259080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-196291200" y="-122605800"/>
            <a:ext cx="4016443" cy="2527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402220">
            <a:off x="5105400" y="3124200"/>
            <a:ext cx="3581400" cy="252720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object 4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1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0819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Станция «Тихони» 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33400" y="4419600"/>
            <a:ext cx="1080122" cy="99805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4607" y="2586354"/>
            <a:ext cx="255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96200" y="3429000"/>
            <a:ext cx="1214450" cy="92868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81200" y="1371600"/>
            <a:ext cx="5181600" cy="426720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http://dou-polov-1-kra.edusite.ru/images/p20_tihony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1066800"/>
            <a:ext cx="1409700" cy="1724025"/>
          </a:xfrm>
          <a:prstGeom prst="rect">
            <a:avLst/>
          </a:prstGeom>
          <a:noFill/>
        </p:spPr>
      </p:pic>
      <p:sp>
        <p:nvSpPr>
          <p:cNvPr id="9" name="object 4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28600" y="0"/>
            <a:ext cx="808197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100"/>
              </a:spcBef>
            </a:pPr>
            <a:r>
              <a:rPr lang="ru-RU" sz="2800" dirty="0" smtClean="0"/>
              <a:t>Станция </a:t>
            </a:r>
            <a:r>
              <a:rPr lang="ru-RU" sz="2800" dirty="0" err="1" smtClean="0"/>
              <a:t>эколенка</a:t>
            </a:r>
            <a:r>
              <a:rPr lang="ru-RU" sz="2800" dirty="0" smtClean="0"/>
              <a:t> Тихони</a:t>
            </a:r>
            <a:r>
              <a:rPr sz="2800" dirty="0" smtClean="0"/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sz="2800" dirty="0" smtClean="0">
                <a:latin typeface="+mn-lt"/>
              </a:rPr>
              <a:t>«</a:t>
            </a:r>
            <a:r>
              <a:rPr lang="ru-RU" sz="2800" dirty="0" smtClean="0">
                <a:latin typeface="+mn-lt"/>
              </a:rPr>
              <a:t>Как вы поступите  в данной  ситуации.</a:t>
            </a:r>
            <a:r>
              <a:rPr sz="2800" dirty="0" smtClean="0"/>
              <a:t>»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381000" y="1295400"/>
            <a:ext cx="1080122" cy="99805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4607" y="2586354"/>
            <a:ext cx="255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40395" y="2132901"/>
            <a:ext cx="1214450" cy="928687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94" name="Picture 2" descr="http://900igr.net/up/datas/166364/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11944">
            <a:off x="215882" y="2722107"/>
            <a:ext cx="3166083" cy="3276600"/>
          </a:xfrm>
          <a:prstGeom prst="rect">
            <a:avLst/>
          </a:prstGeom>
          <a:noFill/>
        </p:spPr>
      </p:pic>
      <p:pic>
        <p:nvPicPr>
          <p:cNvPr id="8196" name="Picture 4" descr="http://900igr.net/datas/chelovek/Pravila-v-lesu.files/0012-012-Ne-ostavljaj-musor-v-lesu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73183">
            <a:off x="3797663" y="1097618"/>
            <a:ext cx="3533144" cy="2777552"/>
          </a:xfrm>
          <a:prstGeom prst="rect">
            <a:avLst/>
          </a:prstGeom>
          <a:noFill/>
        </p:spPr>
      </p:pic>
      <p:pic>
        <p:nvPicPr>
          <p:cNvPr id="8200" name="Picture 8" descr="http://www.nicefotos.ru/img/picture/May/21/aeb5b78d2ceb54bdfdd1e36d3927663f/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86400" y="3962401"/>
            <a:ext cx="3505200" cy="2362200"/>
          </a:xfrm>
          <a:prstGeom prst="rect">
            <a:avLst/>
          </a:prstGeom>
          <a:noFill/>
        </p:spPr>
      </p:pic>
      <p:sp>
        <p:nvSpPr>
          <p:cNvPr id="10" name="object 4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23" y="0"/>
            <a:ext cx="9133077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64585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5" dirty="0" smtClean="0">
                <a:latin typeface="+mn-lt"/>
              </a:rPr>
              <a:t>Станция </a:t>
            </a:r>
            <a:r>
              <a:rPr sz="2800" spc="-5" dirty="0" smtClean="0">
                <a:latin typeface="+mn-lt"/>
              </a:rPr>
              <a:t>: </a:t>
            </a:r>
            <a:r>
              <a:rPr lang="ru-RU" sz="2800" spc="-5" dirty="0" err="1" smtClean="0">
                <a:latin typeface="+mn-lt"/>
              </a:rPr>
              <a:t>Эколенка</a:t>
            </a:r>
            <a:r>
              <a:rPr lang="ru-RU" sz="2800" spc="-5" dirty="0" smtClean="0">
                <a:latin typeface="+mn-lt"/>
              </a:rPr>
              <a:t> Елочки </a:t>
            </a:r>
            <a:r>
              <a:rPr sz="2800" dirty="0" smtClean="0">
                <a:latin typeface="+mn-lt"/>
              </a:rPr>
              <a:t>«</a:t>
            </a:r>
            <a:r>
              <a:rPr lang="ru-RU" sz="2800" dirty="0" smtClean="0">
                <a:latin typeface="+mn-lt"/>
              </a:rPr>
              <a:t> Лесная аптека</a:t>
            </a:r>
            <a:r>
              <a:rPr lang="ru-RU" sz="2800" spc="-5" dirty="0" smtClean="0">
                <a:latin typeface="+mn-lt"/>
              </a:rPr>
              <a:t>» </a:t>
            </a:r>
            <a:r>
              <a:rPr lang="ru-RU" sz="2800" spc="-5" dirty="0" smtClean="0"/>
              <a:t/>
            </a:r>
            <a:br>
              <a:rPr lang="ru-RU" sz="2800" spc="-5" dirty="0" smtClean="0"/>
            </a:br>
            <a:r>
              <a:rPr lang="ru-RU" sz="2800" spc="-5" dirty="0" smtClean="0"/>
              <a:t/>
            </a:r>
            <a:br>
              <a:rPr lang="ru-RU" sz="2800" spc="-5" dirty="0" smtClean="0"/>
            </a:br>
            <a:r>
              <a:rPr lang="ru-RU" sz="2800" spc="-5" dirty="0" smtClean="0"/>
              <a:t/>
            </a:r>
            <a:br>
              <a:rPr lang="ru-RU" sz="2800" spc="-5" dirty="0" smtClean="0"/>
            </a:br>
            <a:endParaRPr sz="28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10388" y="1098626"/>
            <a:ext cx="84505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81400" y="5143500"/>
            <a:ext cx="2008251" cy="17145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94196">
            <a:off x="319090" y="2244094"/>
            <a:ext cx="3349478" cy="302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http://images.myshared.ru/7/825025/slide_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44837">
            <a:off x="4075353" y="1581781"/>
            <a:ext cx="4648199" cy="3232917"/>
          </a:xfrm>
          <a:prstGeom prst="rect">
            <a:avLst/>
          </a:prstGeom>
          <a:noFill/>
        </p:spPr>
      </p:pic>
      <p:sp>
        <p:nvSpPr>
          <p:cNvPr id="8" name="object 4"/>
          <p:cNvSpPr/>
          <p:nvPr/>
        </p:nvSpPr>
        <p:spPr>
          <a:xfrm>
            <a:off x="7072376" y="142875"/>
            <a:ext cx="1924050" cy="142875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33400"/>
            <a:ext cx="9133077" cy="5072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-498855"/>
            <a:ext cx="84220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/>
              <a:t>Станция </a:t>
            </a:r>
            <a:r>
              <a:rPr spc="-5" dirty="0" smtClean="0"/>
              <a:t>: </a:t>
            </a:r>
            <a:r>
              <a:rPr lang="ru-RU" spc="-5" dirty="0" err="1" smtClean="0"/>
              <a:t>Эколенка</a:t>
            </a:r>
            <a:r>
              <a:rPr lang="ru-RU" spc="-5" dirty="0" smtClean="0"/>
              <a:t> Умницы </a:t>
            </a:r>
            <a:r>
              <a:rPr lang="ru-RU" spc="-5" dirty="0" smtClean="0"/>
              <a:t>    </a:t>
            </a:r>
            <a:r>
              <a:rPr lang="ru-RU" spc="-5" dirty="0" smtClean="0">
                <a:latin typeface="+mn-lt"/>
              </a:rPr>
              <a:t>Эстафета </a:t>
            </a:r>
            <a:r>
              <a:rPr lang="ru-RU" spc="-5" dirty="0" smtClean="0">
                <a:latin typeface="+mn-lt"/>
              </a:rPr>
              <a:t>«Наполни соты медом»</a:t>
            </a:r>
            <a:endParaRPr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81" y="1080008"/>
            <a:ext cx="442711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562100" algn="l"/>
                <a:tab pos="2120900" algn="l"/>
                <a:tab pos="2165985" algn="l"/>
                <a:tab pos="3528695" algn="l"/>
                <a:tab pos="5903595" algn="l"/>
              </a:tabLst>
            </a:pPr>
            <a:r>
              <a:rPr lang="ru-RU" b="1" i="1" spc="-5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</a:p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562100" algn="l"/>
                <a:tab pos="2120900" algn="l"/>
                <a:tab pos="2165985" algn="l"/>
                <a:tab pos="3528695" algn="l"/>
                <a:tab pos="5903595" algn="l"/>
              </a:tabLst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82855">
            <a:off x="367283" y="1352328"/>
            <a:ext cx="3390611" cy="210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http://pchela-myod.ru/images/photos/fa49c78d54a12b9501e94afb814669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93074">
            <a:off x="5431048" y="1295400"/>
            <a:ext cx="3256485" cy="22860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90800" y="34290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4"/>
          <p:cNvSpPr/>
          <p:nvPr/>
        </p:nvSpPr>
        <p:spPr>
          <a:xfrm>
            <a:off x="7010400" y="-381000"/>
            <a:ext cx="1924050" cy="142875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185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Окружающая нас природная среда прекрасна и хрупка. Сегодня и детям и взрослым, необходимо больше  знать о том, как сохранить и защитить природу,  ведь она источник нашей жизни!</vt:lpstr>
      <vt:lpstr>Экологический КВЕСТ:</vt:lpstr>
      <vt:lpstr>Экологический КВЕСТ:</vt:lpstr>
      <vt:lpstr>Станция эколенка Шалун: «Загадки про насекомых»</vt:lpstr>
      <vt:lpstr>Станция «Тихони» </vt:lpstr>
      <vt:lpstr>Станция эколенка Тихони:  «Как вы поступите  в данной  ситуации.»</vt:lpstr>
      <vt:lpstr>Станция : Эколенка Елочки « Лесная аптека»    </vt:lpstr>
      <vt:lpstr>Станция : Эколенка Умницы     Эстафета «Наполни соты медом»</vt:lpstr>
      <vt:lpstr>Финиш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 2415</dc:creator>
  <cp:lastModifiedBy>DOM</cp:lastModifiedBy>
  <cp:revision>29</cp:revision>
  <dcterms:created xsi:type="dcterms:W3CDTF">2017-07-31T15:13:41Z</dcterms:created>
  <dcterms:modified xsi:type="dcterms:W3CDTF">2024-12-28T18:45:12Z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2017-07-31T00:00:00Z</vt:filetime>
  </property>
</Properties>
</file>