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57" r:id="rId4"/>
    <p:sldId id="258" r:id="rId5"/>
    <p:sldId id="259" r:id="rId6"/>
    <p:sldId id="261" r:id="rId7"/>
    <p:sldId id="271" r:id="rId8"/>
    <p:sldId id="260" r:id="rId9"/>
    <p:sldId id="272" r:id="rId10"/>
    <p:sldId id="262" r:id="rId11"/>
    <p:sldId id="270" r:id="rId12"/>
    <p:sldId id="263" r:id="rId13"/>
    <p:sldId id="265" r:id="rId14"/>
    <p:sldId id="266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64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28.12.2024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899592" y="3214560"/>
            <a:ext cx="734497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Tx/>
              <a:buChar char="-"/>
            </a:pPr>
            <a:endParaRPr lang="ru-RU" sz="1400" dirty="0" smtClean="0"/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908720"/>
            <a:ext cx="64807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Презентация 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Детский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сад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—</a:t>
            </a:r>
            <a:endParaRPr lang="ru-RU" sz="4800" b="1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800" b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</a:t>
            </a:r>
            <a:r>
              <a:rPr lang="en-US" sz="4800" b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дом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родной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старшей группы ДОУ</a:t>
            </a:r>
          </a:p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endParaRPr lang="ru-RU" sz="3200" b="1" dirty="0" smtClean="0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22860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Составила воспитатель </a:t>
            </a:r>
          </a:p>
          <a:p>
            <a:pPr lvl="0" indent="22860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Киселева О.Н.</a:t>
            </a:r>
            <a:endParaRPr lang="ru-RU" sz="3200" b="1" dirty="0" smtClean="0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aby-block-border-round-clipart-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268760"/>
            <a:ext cx="3447190" cy="3168352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755576" y="1676400"/>
            <a:ext cx="3096344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кладёт в тарелки каши,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Соберёт игрушки наши?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Накрывает кто на стол,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Пылесосит, моет пол?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Убирает тут и там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Всё расставит по местам?</a:t>
            </a:r>
          </a:p>
          <a:p>
            <a:pPr>
              <a:buNone/>
            </a:pP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(ответы детей)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Помощник воспитателя.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W4AlrvsnlU8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rcRect l="25356" r="25340" b="27759"/>
          <a:stretch>
            <a:fillRect/>
          </a:stretch>
        </p:blipFill>
        <p:spPr>
          <a:xfrm>
            <a:off x="4139952" y="1124744"/>
            <a:ext cx="4411506" cy="47525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aby-block-border-round-clipart-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484784"/>
            <a:ext cx="3240360" cy="295232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55576" y="1988840"/>
            <a:ext cx="26642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Поцарапал руку очень?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Разболелась голова? 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Быстро бинт зеленкой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смочит,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Даст таблетку: 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(ответы детей)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Медсестра</a:t>
            </a:r>
          </a:p>
          <a:p>
            <a:endParaRPr lang="ru-RU" dirty="0" smtClean="0"/>
          </a:p>
        </p:txBody>
      </p:sp>
      <p:pic>
        <p:nvPicPr>
          <p:cNvPr id="4" name="Рисунок 3" descr="98799072.jpg"/>
          <p:cNvPicPr>
            <a:picLocks noChangeAspect="1"/>
          </p:cNvPicPr>
          <p:nvPr/>
        </p:nvPicPr>
        <p:blipFill>
          <a:blip r:embed="rId3" cstate="print"/>
          <a:srcRect l="15351" t="54498" r="68899" b="15135"/>
          <a:stretch>
            <a:fillRect/>
          </a:stretch>
        </p:blipFill>
        <p:spPr>
          <a:xfrm>
            <a:off x="4499992" y="980728"/>
            <a:ext cx="3816424" cy="51521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aby-block-border-round-clipart-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556792"/>
            <a:ext cx="3456384" cy="2592288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971600" y="1988840"/>
            <a:ext cx="2448272" cy="165618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Ходят в белых колпаках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поварешкою в руках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Варят детям на обед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Кашу, борщ и винегрет.</a:t>
            </a:r>
          </a:p>
          <a:p>
            <a:pPr>
              <a:buNone/>
            </a:pP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(ответы детей)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Повара.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1495217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rcRect l="28503" t="-1041" r="24248" b="36467"/>
          <a:stretch>
            <a:fillRect/>
          </a:stretch>
        </p:blipFill>
        <p:spPr>
          <a:xfrm>
            <a:off x="4355976" y="1052736"/>
            <a:ext cx="3694236" cy="50481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aby-block-border-round-clipart-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96752"/>
            <a:ext cx="3600400" cy="2952328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611560" y="1676400"/>
            <a:ext cx="2952328" cy="2905125"/>
          </a:xfrm>
        </p:spPr>
        <p:txBody>
          <a:bodyPr/>
          <a:lstStyle/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подушке белоснежной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Сон приходит самый нежный.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отглажена простынка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матрасик как перинка.</a:t>
            </a:r>
          </a:p>
          <a:p>
            <a:pPr>
              <a:buNone/>
            </a:pP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(ответ детей)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Кастелянша</a:t>
            </a:r>
          </a:p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" name="Рисунок 6" descr="0638151.jpg"/>
          <p:cNvPicPr>
            <a:picLocks noChangeAspect="1"/>
          </p:cNvPicPr>
          <p:nvPr/>
        </p:nvPicPr>
        <p:blipFill>
          <a:blip r:embed="rId3" cstate="print"/>
          <a:srcRect l="24800" t="15350" r="22700" b="38450"/>
          <a:stretch>
            <a:fillRect/>
          </a:stretch>
        </p:blipFill>
        <p:spPr>
          <a:xfrm>
            <a:off x="4211960" y="1628800"/>
            <a:ext cx="4255018" cy="37444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aby-block-border-round-clipart-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0336" y="1628800"/>
            <a:ext cx="3433552" cy="2592288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539552" y="2060848"/>
            <a:ext cx="3384376" cy="180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Выйдем в садик мы гулять,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Чистота у нас на пять!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 соринки, ни пылинки,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 листочка не видать!</a:t>
            </a:r>
          </a:p>
          <a:p>
            <a:pPr>
              <a:buNone/>
            </a:pP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(Ответ детей)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Дворник  </a:t>
            </a:r>
          </a:p>
          <a:p>
            <a:endParaRPr lang="ru-RU" dirty="0"/>
          </a:p>
        </p:txBody>
      </p:sp>
      <p:pic>
        <p:nvPicPr>
          <p:cNvPr id="6" name="Рисунок 5" descr="7116841.jpg"/>
          <p:cNvPicPr>
            <a:picLocks noChangeAspect="1"/>
          </p:cNvPicPr>
          <p:nvPr/>
        </p:nvPicPr>
        <p:blipFill>
          <a:blip r:embed="rId3" cstate="print"/>
          <a:srcRect l="22700" t="4851" r="27950" b="45800"/>
          <a:stretch>
            <a:fillRect/>
          </a:stretch>
        </p:blipFill>
        <p:spPr>
          <a:xfrm>
            <a:off x="4211960" y="1052736"/>
            <a:ext cx="4248472" cy="42484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292864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aby-block-border-round-clipart-9 - копия (2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899592" y="736960"/>
            <a:ext cx="7344973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endParaRPr kumimoji="0" lang="ru-RU" sz="14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Расширять знания детей о профессиях работников детского сада, продолжать знакомить детей с главным зданием детского сада с группами.</a:t>
            </a:r>
            <a:endParaRPr kumimoji="0" lang="ru-RU" sz="14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Образовательные задачи.</a:t>
            </a:r>
            <a:endParaRPr kumimoji="0" lang="ru-RU" sz="14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Речевое развитие:</a:t>
            </a:r>
            <a:endParaRPr kumimoji="0" lang="ru-RU" sz="14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развивать связную речь, умение высказывать свое мнение;</a:t>
            </a:r>
            <a:endParaRPr kumimoji="0" lang="ru-RU" sz="14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учить понимать смысл загадки и находить отгадку;</a:t>
            </a:r>
            <a:endParaRPr kumimoji="0" lang="ru-RU" sz="14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отвечать на вопросы полным предложением;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формировать умение узнавать и называть по имени отчеству сотрудников детского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Познавательное развитие: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 закрепить название дней недели, частей суток;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 расширить знания детей о профессиях работников детского сада средствами ИКТ.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Социально-коммуникативное развитие:</a:t>
            </a:r>
          </a:p>
          <a:p>
            <a:pPr>
              <a:buFontTx/>
              <a:buChar char="-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развивать социальный и эмоциональный интеллект детей, эмоциональную отзывчивость, навыки доброжелательного общения и взаимодействия с взрослыми и сверстниками.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Воспитательные: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 воспитывать любовь к детскому саду;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 воспитывать уважение к старшим, умение ценить труд и заботу работников детского сада.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Интеграция образовательных областей:</a:t>
            </a:r>
          </a:p>
          <a:p>
            <a:pPr>
              <a:buFontTx/>
              <a:buChar char="-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«Речевое развитие», «Познавательное развитие», «Социально-коммуникативное развитие».</a:t>
            </a:r>
          </a:p>
          <a:p>
            <a:pPr>
              <a:buFontTx/>
              <a:buChar char="-"/>
            </a:pPr>
            <a:endParaRPr lang="ru-RU" sz="1400" dirty="0" smtClean="0"/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baby-block-border-round-clipart-9.pn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00626" y="1124744"/>
            <a:ext cx="4327357" cy="3096642"/>
          </a:xfrm>
        </p:spPr>
      </p:pic>
      <p:pic>
        <p:nvPicPr>
          <p:cNvPr id="6" name="Рисунок 5" descr="11.03.20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764704"/>
            <a:ext cx="3888432" cy="54049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51520" y="1834392"/>
            <a:ext cx="889248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как дружная семья!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руки сейчас возьмёмся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друг другу улыбнёмся.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Заниматься мы начнём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Ведь взрослеем с каждым днём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baby-block-border-round-clipart-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628800"/>
            <a:ext cx="3473484" cy="3888432"/>
          </a:xfrm>
          <a:prstGeom prst="rect">
            <a:avLst/>
          </a:prstGeom>
        </p:spPr>
      </p:pic>
      <p:pic>
        <p:nvPicPr>
          <p:cNvPr id="11" name="Содержимое 10" descr="107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283968" y="1988840"/>
            <a:ext cx="4565650" cy="38164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67544" y="2088989"/>
            <a:ext cx="867645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Детки в домике живут,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Здесь играют и поют,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Здесь друзей себе находят,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прогулку вместе ходят.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Вместе спорят и мечтают,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Незаметно подрастают.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Этот дом – второй наш дом.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тепло, уютно в нем!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 его любите, дети,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Самый добрый дом на свете! 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(Г.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Шалаева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(ответы детей)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baby-block-border-round-clipart-9.png"/>
          <p:cNvPicPr>
            <a:picLocks noChangeAspect="1"/>
          </p:cNvPicPr>
          <p:nvPr/>
        </p:nvPicPr>
        <p:blipFill>
          <a:blip r:embed="rId2" cstate="print"/>
          <a:srcRect r="-1515"/>
          <a:stretch>
            <a:fillRect/>
          </a:stretch>
        </p:blipFill>
        <p:spPr>
          <a:xfrm>
            <a:off x="0" y="0"/>
            <a:ext cx="9396536" cy="68580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27584" y="771070"/>
            <a:ext cx="8316416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 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«Вопрос – ответ»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называется наша страна?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Как называется город, в котором мы живём?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называется улица, на которой расположен наш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детский сад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как называется наш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детский сад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вы можете сказать о нашем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детском саде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Какой он?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Чем детки занимаются в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детском саду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Ребята, а сколько дней в неделе мы ходим в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детский сад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Назовите рабочие дни недели?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Сколько дней в неделе мы отдыхаем?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Назовите выходные дни.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сколько всего дней в неделе?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какое время суток вы в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детском саду завтракаете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какое время суток вы гуляете?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в какое время суток приходят за вами родители?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что вы делаете ночью?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baby-block-border-round-clipart-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96752"/>
            <a:ext cx="3960440" cy="3240360"/>
          </a:xfrm>
          <a:prstGeom prst="rect">
            <a:avLst/>
          </a:prstGeom>
        </p:spPr>
      </p:pic>
      <p:pic>
        <p:nvPicPr>
          <p:cNvPr id="9" name="Содержимое 8" descr="8376294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rcRect l="25138" r="25559" b="41719"/>
          <a:stretch>
            <a:fillRect/>
          </a:stretch>
        </p:blipFill>
        <p:spPr>
          <a:xfrm>
            <a:off x="4427984" y="2132856"/>
            <a:ext cx="4365625" cy="40322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51520" y="959842"/>
            <a:ext cx="8892480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solidFill>
                <a:srgbClr val="00206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solidFill>
                <a:srgbClr val="00206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Детский сад наш самый славный!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Ну, а кто здесь самый главный?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кабинете кто сидит?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Всеми кто руководит?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во всех вопросах сведущий?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мамами беседующий?</a:t>
            </a:r>
          </a:p>
          <a:p>
            <a:pPr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(ответы детей)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Заведующая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aby-block-border-round-clipart-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44825"/>
            <a:ext cx="3744416" cy="295232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55576" y="2348880"/>
            <a:ext cx="30963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умеет релаксацию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Отлично проводить?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Кто поможет аттестацию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Достойно защитить?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Всем нам очень дорог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(ответы детей)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Методист - психолог.</a:t>
            </a:r>
          </a:p>
          <a:p>
            <a:endParaRPr lang="ru-RU" dirty="0"/>
          </a:p>
        </p:txBody>
      </p:sp>
      <p:pic>
        <p:nvPicPr>
          <p:cNvPr id="6" name="Рисунок 5" descr="DA6jy1RGKVI.jpg"/>
          <p:cNvPicPr>
            <a:picLocks noChangeAspect="1"/>
          </p:cNvPicPr>
          <p:nvPr/>
        </p:nvPicPr>
        <p:blipFill>
          <a:blip r:embed="rId3" cstate="print"/>
          <a:srcRect l="13390" t="-166" r="13390" b="17334"/>
          <a:stretch>
            <a:fillRect/>
          </a:stretch>
        </p:blipFill>
        <p:spPr>
          <a:xfrm>
            <a:off x="4067944" y="1844824"/>
            <a:ext cx="4536504" cy="41293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baby-block-border-round-clipart-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340768"/>
            <a:ext cx="3456384" cy="3168352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55576" y="1650216"/>
            <a:ext cx="838842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научит рисовать,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Дружно вместе нам играть,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усадит нас в кружок,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Прочитает нам стишок?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сейчас же разберется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Почему Игорь дерется?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обнимет и прижмёт,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Детям сердце отдаёт?</a:t>
            </a:r>
          </a:p>
          <a:p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(ответы детей)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Воспитатель.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302784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2060848"/>
            <a:ext cx="4629076" cy="43297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by-block-border-round-clipart-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196753"/>
            <a:ext cx="3456384" cy="345638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9592" y="1700808"/>
            <a:ext cx="26642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поможет язычок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Правильно поставить,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воздушную струю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нему направить.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Звук от буквы отличать,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вопросы отвечать?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(ответы детей)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Логопед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logoped.jpg"/>
          <p:cNvPicPr>
            <a:picLocks noChangeAspect="1"/>
          </p:cNvPicPr>
          <p:nvPr/>
        </p:nvPicPr>
        <p:blipFill>
          <a:blip r:embed="rId3" cstate="print"/>
          <a:srcRect l="28124" t="5072" r="25844" b="32129"/>
          <a:stretch>
            <a:fillRect/>
          </a:stretch>
        </p:blipFill>
        <p:spPr>
          <a:xfrm>
            <a:off x="4283968" y="1844824"/>
            <a:ext cx="4446075" cy="42484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</TotalTime>
  <Words>279</Words>
  <Application>Microsoft Office PowerPoint</Application>
  <PresentationFormat>Экран (4:3)</PresentationFormat>
  <Paragraphs>121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Club</dc:creator>
  <cp:lastModifiedBy>DOM</cp:lastModifiedBy>
  <cp:revision>20</cp:revision>
  <dcterms:created xsi:type="dcterms:W3CDTF">2022-09-18T14:09:34Z</dcterms:created>
  <dcterms:modified xsi:type="dcterms:W3CDTF">2024-12-28T20:12:30Z</dcterms:modified>
</cp:coreProperties>
</file>