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8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47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1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9751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95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2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48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6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2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57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6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9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8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0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81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43380-C0D9-41EE-B170-EF3087E76181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4297-A6AE-4C99-83F5-B51737306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497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5DD1FA-C3D9-41D3-87B7-C983B450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408373"/>
            <a:ext cx="9001462" cy="891050"/>
          </a:xfrm>
        </p:spPr>
        <p:txBody>
          <a:bodyPr>
            <a:normAutofit fontScale="90000"/>
          </a:bodyPr>
          <a:lstStyle/>
          <a:p>
            <a:r>
              <a:rPr lang="ru-RU" dirty="0"/>
              <a:t>множественное число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991176-B07D-488D-B753-E3EAEF35D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269" y="1431486"/>
            <a:ext cx="9001462" cy="16557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Как </a:t>
            </a:r>
            <a:r>
              <a:rPr lang="ru-RU" sz="3600" dirty="0"/>
              <a:t>запомнить слова-исключения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FC5272-F2F0-41E5-8A18-9A9F241E5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367"/>
            <a:ext cx="4598633" cy="4598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CCA722-EEC7-4849-A005-C18D9AD7E23F}"/>
              </a:ext>
            </a:extLst>
          </p:cNvPr>
          <p:cNvSpPr txBox="1"/>
          <p:nvPr/>
        </p:nvSpPr>
        <p:spPr>
          <a:xfrm>
            <a:off x="5566299" y="4064683"/>
            <a:ext cx="6312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Титова Ирина Алексеевна</a:t>
            </a:r>
          </a:p>
          <a:p>
            <a:r>
              <a:rPr lang="ru-RU" sz="2800" dirty="0"/>
              <a:t>Учитель английского языка</a:t>
            </a:r>
          </a:p>
          <a:p>
            <a:r>
              <a:rPr lang="ru-RU" sz="2800" dirty="0"/>
              <a:t>ГБОУ СОШ №388 Кировского 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19832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11F0E-B48A-4CF8-B20A-C3C74F51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02983"/>
            <a:ext cx="10353761" cy="1326321"/>
          </a:xfrm>
        </p:spPr>
        <p:txBody>
          <a:bodyPr/>
          <a:lstStyle/>
          <a:p>
            <a:r>
              <a:rPr lang="ru-RU" dirty="0"/>
              <a:t>мнемотехника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59BEBFB-FA94-4DA6-8AFF-AA7C2FE0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00" y="1429304"/>
            <a:ext cx="11132598" cy="52103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4000" b="1" dirty="0"/>
              <a:t>Мнемотехники</a:t>
            </a:r>
            <a:r>
              <a:rPr lang="ru-RU" sz="4000" dirty="0"/>
              <a:t> — это приёмы, которые основаны на кодировании информации в виде визуальных образов, звуковых ассоциаций или историй. 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/>
              <a:t>	Человек связывает новый материал с тем, что уже хранится в его памяти. 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/>
              <a:t>	Так мозгу легче формировать нейронные связи и сохранять данные, чтобы потом воспроизвести их в подходящий момент.</a:t>
            </a:r>
          </a:p>
        </p:txBody>
      </p:sp>
    </p:spTree>
    <p:extLst>
      <p:ext uri="{BB962C8B-B14F-4D97-AF65-F5344CB8AC3E}">
        <p14:creationId xmlns:p14="http://schemas.microsoft.com/office/powerpoint/2010/main" val="25063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23F3B-EF6E-4E08-BED0-D4769704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929197"/>
            <a:ext cx="10353761" cy="1326321"/>
          </a:xfrm>
        </p:spPr>
        <p:txBody>
          <a:bodyPr>
            <a:noAutofit/>
          </a:bodyPr>
          <a:lstStyle/>
          <a:p>
            <a:r>
              <a:rPr lang="ru-RU" sz="2900" dirty="0"/>
              <a:t>множественное число </a:t>
            </a:r>
            <a:br>
              <a:rPr lang="ru-RU" sz="2900" dirty="0"/>
            </a:br>
            <a:r>
              <a:rPr lang="ru-RU" sz="2900" dirty="0"/>
              <a:t/>
            </a:r>
            <a:br>
              <a:rPr lang="ru-RU" sz="2900" dirty="0"/>
            </a:br>
            <a:r>
              <a:rPr lang="ru-RU" sz="2900" dirty="0"/>
              <a:t>существительных в английском языке</a:t>
            </a:r>
            <a:br>
              <a:rPr lang="ru-RU" sz="2900" dirty="0"/>
            </a:br>
            <a:r>
              <a:rPr lang="ru-RU" sz="2900" dirty="0"/>
              <a:t/>
            </a:r>
            <a:br>
              <a:rPr lang="ru-RU" sz="2900" dirty="0"/>
            </a:br>
            <a:r>
              <a:rPr lang="ru-RU" sz="2900" dirty="0"/>
              <a:t/>
            </a:r>
            <a:br>
              <a:rPr lang="ru-RU" sz="2900" dirty="0"/>
            </a:br>
            <a:r>
              <a:rPr lang="ru-RU" sz="2900" dirty="0"/>
              <a:t>Как запомнить слова-исключения 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4C5284-615F-48AF-A863-374BA2D03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2" t="10296" r="6635" b="8921"/>
          <a:stretch/>
        </p:blipFill>
        <p:spPr>
          <a:xfrm>
            <a:off x="580338" y="3254938"/>
            <a:ext cx="4838330" cy="34485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9CEF86-163A-46C5-BF9E-A9074672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3254832"/>
            <a:ext cx="4499547" cy="34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726268-D85D-4919-B158-38EACB45E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CDDB97-FB7D-43E1-AA57-7A91273C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CA80EB-20BF-43C7-8837-FA621CF22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03653D-B38C-4C49-A728-4EA7A336E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C70F51-6B46-49D8-B4BB-616C7BDDF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BC48E42-E0D5-4844-B615-6DA62647A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408BEED-9380-4400-8419-CC197565A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19C83E7-BAC1-4DC3-A6C3-AA395A2F1B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4721C0B-F35F-4317-88FF-0BEE1FE118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E3DFF6D-7CC0-49F7-BCE2-F9115BB28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0D58647-014F-4861-8A11-FBCFEC55F0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ADC8DF6-EC1A-4FF4-A48E-AA8AC1C40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4" y="426460"/>
            <a:ext cx="10745131" cy="600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0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578411-72C3-4C1F-A855-8DF1A946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44" y="506027"/>
            <a:ext cx="9733512" cy="1601264"/>
          </a:xfrm>
        </p:spPr>
        <p:txBody>
          <a:bodyPr/>
          <a:lstStyle/>
          <a:p>
            <a:r>
              <a:rPr lang="ru-RU" dirty="0"/>
              <a:t>Превращаем обычные тетради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 поле для фантазий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4E02DE-8414-4AAE-823E-7F71801E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244" y="2736186"/>
            <a:ext cx="9733512" cy="352673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3200" dirty="0"/>
              <a:t>Яркое оформление тетрадей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3200" dirty="0"/>
              <a:t>Использование рабочих листов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3200" dirty="0"/>
              <a:t>Упражнения - пятиминутки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3200" dirty="0"/>
              <a:t>Раскраски</a:t>
            </a:r>
          </a:p>
        </p:txBody>
      </p:sp>
    </p:spTree>
    <p:extLst>
      <p:ext uri="{BB962C8B-B14F-4D97-AF65-F5344CB8AC3E}">
        <p14:creationId xmlns:p14="http://schemas.microsoft.com/office/powerpoint/2010/main" val="20808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A004F82-3191-4E5E-87A3-2363842A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7" r="931" b="11361"/>
          <a:stretch/>
        </p:blipFill>
        <p:spPr bwMode="auto">
          <a:xfrm rot="10800000">
            <a:off x="2025094" y="933877"/>
            <a:ext cx="8141812" cy="4990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 background">
            <a:extLst>
              <a:ext uri="{FF2B5EF4-FFF2-40B4-BE49-F238E27FC236}">
                <a16:creationId xmlns:a16="http://schemas.microsoft.com/office/drawing/2014/main" xmlns="" id="{0DC0BB92-5A6E-44FD-B407-834A517925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010C7307-EA1A-4239-A920-A8C7B624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72" y="219710"/>
            <a:ext cx="6945053" cy="5735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8F66AA-6A95-4823-BA17-2D1C5BF790F6}"/>
              </a:ext>
            </a:extLst>
          </p:cNvPr>
          <p:cNvSpPr txBox="1"/>
          <p:nvPr/>
        </p:nvSpPr>
        <p:spPr>
          <a:xfrm>
            <a:off x="3988646" y="5864396"/>
            <a:ext cx="4519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312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146</TotalTime>
  <Words>38</Words>
  <Application>Microsoft Office PowerPoint</Application>
  <PresentationFormat>Широкоэкранный</PresentationFormat>
  <Paragraphs>18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множественное число </vt:lpstr>
      <vt:lpstr>мнемотехника</vt:lpstr>
      <vt:lpstr>множественное число   существительных в английском языке   Как запомнить слова-исключения ?</vt:lpstr>
      <vt:lpstr>Презентация PowerPoint</vt:lpstr>
      <vt:lpstr>Превращаем обычные тетради   в поле для фантазий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"Научу за 5 минут"</dc:title>
  <dc:creator>Irishka</dc:creator>
  <cp:lastModifiedBy>Ученик</cp:lastModifiedBy>
  <cp:revision>13</cp:revision>
  <dcterms:created xsi:type="dcterms:W3CDTF">2024-06-17T07:11:16Z</dcterms:created>
  <dcterms:modified xsi:type="dcterms:W3CDTF">2025-01-09T15:48:21Z</dcterms:modified>
</cp:coreProperties>
</file>