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8" r:id="rId9"/>
    <p:sldId id="264" r:id="rId10"/>
    <p:sldId id="267" r:id="rId11"/>
    <p:sldId id="266" r:id="rId12"/>
    <p:sldId id="272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37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3390E-ED9B-4657-80C7-1F52A670BDFB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593F-8A01-4017-83B4-E2E02B624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118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E19D-5F0C-46AE-9352-0392B6012A0A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8F4CB-6E98-488F-8C56-82C49D153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76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75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Военно-транспортная авиация отвечает за перевозку войск, вооружений, боевой техники и боеприпасов.</a:t>
            </a:r>
            <a:r>
              <a:rPr lang="ru-RU" baseline="0" dirty="0" smtClean="0"/>
              <a:t> А также участвует в миротворческих целях: оказание медицинской помочи и продовольственной в местах чрезвычайных ситуаций.  Армейская авиация  выполняет функции боевых действий: защищает и сопровождает сухопутные и военно-морские войска, по необходимости  применяет огонь.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566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 Радиотехнические войска  улавливают</a:t>
            </a:r>
            <a:r>
              <a:rPr lang="ru-RU" baseline="0" dirty="0" smtClean="0"/>
              <a:t> сигналы противника, осуществляют поиск летного экипажа при помощи специальной аппаратуры, ведение радиолокационной  разведки на воздушные, наземные и морские цели, постановка радиоэлектронных завес и помех. Зенитный ракетно-пушечный комплекс (ЗРПК) «Панцирь-С1» способны уничтожать различные воздушные цели, в том числе поражать боеголовки баллистических </a:t>
            </a:r>
            <a:r>
              <a:rPr lang="ru-RU" baseline="0" dirty="0" err="1" smtClean="0"/>
              <a:t>ракет.В</a:t>
            </a:r>
            <a:r>
              <a:rPr lang="ru-RU" baseline="0" dirty="0" smtClean="0"/>
              <a:t> настоящие время  радиотехнические войска обеспечивают охрану границ нашей Родины.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66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07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Основными задачами подводных сил являются: поражение важных наземных объектов противника; поиск и уничтожение подводных лодок, авианосцев и других надводных кораблей противника, его десантных отрядов, конвоев, одиночных транспортов (судов) в море; разведка, обеспечение наведения своих ударных сил; уничтожение морских нефтегазовых комплексов, высадка разведывательных групп (отрядов) специального назначения на побережье противника; постановка мин и другие.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661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Надводные силы являются основными для обеспечения выхода и развертывания подводных лодок в районы боевых действий и возвращения в базы, перевозки и прикрытия десантов. Им отводится главная роль в постановке минных заграждений, в борьбе с минной опасностью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203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Береговые войска — род сил Военно-морского флота, предназначенный для прикрытия сил флотов, войск, населения и объектов на морском побережье от воздействия надводных кораблей противника; обороны военно-морских баз и других важных объектов флотов с суши, в том числе от морских и воздушных десантов; высадки и действий в морских, воздушно-морских десантах.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80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обороне – по удержанию занимаемых районов, рубежей и позиций, отражению ударов противника и нанесению поражения его наступающим группировкам; </a:t>
            </a:r>
          </a:p>
          <a:p>
            <a:r>
              <a:rPr lang="ru-RU" dirty="0" smtClean="0"/>
              <a:t>• в наступлении (контрнаступлении) – по прорыву обороны противника, разгрому группировок его войск, захвату важных районов, рубежей и объектов, форсированию водных преград, преследованию отходящего противника;</a:t>
            </a:r>
          </a:p>
          <a:p>
            <a:r>
              <a:rPr lang="ru-RU" dirty="0" smtClean="0"/>
              <a:t>• ведут встречные сражения и бои, действуют в составе морских и тактических воздушных десантов.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50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dirty="0" smtClean="0"/>
              <a:t>Их задачи:  завоевание  и удержание огневых позиций </a:t>
            </a:r>
            <a:r>
              <a:rPr lang="ru-RU" dirty="0" err="1" smtClean="0"/>
              <a:t>врага;разрушение</a:t>
            </a:r>
            <a:r>
              <a:rPr lang="ru-RU" dirty="0" smtClean="0"/>
              <a:t> долговременных </a:t>
            </a:r>
            <a:r>
              <a:rPr lang="ru-RU" baseline="0" dirty="0" smtClean="0"/>
              <a:t> позиций </a:t>
            </a:r>
            <a:r>
              <a:rPr lang="ru-RU" baseline="0" dirty="0" err="1" smtClean="0"/>
              <a:t>врага.уничтожение</a:t>
            </a:r>
            <a:r>
              <a:rPr lang="ru-RU" baseline="0" dirty="0" smtClean="0"/>
              <a:t> прорвавшихся в глубь нашего войска танков, нарушение работы  огненного тыла врага, прикрытие открытых своих </a:t>
            </a:r>
            <a:r>
              <a:rPr lang="ru-RU" baseline="0" dirty="0" err="1" smtClean="0"/>
              <a:t>позиций,задымление</a:t>
            </a:r>
            <a:r>
              <a:rPr lang="ru-RU" baseline="0" dirty="0" smtClean="0"/>
              <a:t> и ослепление объектов противника.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78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Разведчики приносят и исследуют</a:t>
            </a:r>
            <a:r>
              <a:rPr lang="ru-RU" baseline="0" dirty="0" smtClean="0"/>
              <a:t> тыл врага, его боевые позиции, его место нахождения, значимость, количество боевой техники и солдат, а связисты обеспечивают  передачу информации в штаб, в другую часть,  на передовую, обеспечивают связью все свои боевые части, несмотря на иногда совсем непроходимые места.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20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ничтожение средств воздушного нападения противника в </a:t>
            </a:r>
            <a:r>
              <a:rPr lang="ru-RU" dirty="0" err="1" smtClean="0"/>
              <a:t>полете;несение</a:t>
            </a:r>
            <a:r>
              <a:rPr lang="ru-RU" dirty="0" smtClean="0"/>
              <a:t> дежурства по противовоздушной обороны, проводят разведку воздушного</a:t>
            </a:r>
            <a:r>
              <a:rPr lang="ru-RU" baseline="0" dirty="0" smtClean="0"/>
              <a:t> нападения противника и сообщают в свой штаб, участвуют в противоракетной </a:t>
            </a:r>
            <a:r>
              <a:rPr lang="ru-RU" baseline="0" dirty="0" err="1" smtClean="0"/>
              <a:t>обороне.Россия</a:t>
            </a:r>
            <a:r>
              <a:rPr lang="ru-RU" baseline="0" dirty="0" smtClean="0"/>
              <a:t> может гордится своей мощной  противозенитной техникой и ракетными </a:t>
            </a:r>
            <a:r>
              <a:rPr lang="ru-RU" baseline="0" dirty="0" err="1" smtClean="0"/>
              <a:t>установками,тк</a:t>
            </a:r>
            <a:r>
              <a:rPr lang="ru-RU" baseline="0" dirty="0" smtClean="0"/>
              <a:t> «Тополь»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404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Выявляют</a:t>
            </a:r>
            <a:r>
              <a:rPr lang="ru-RU" baseline="0" dirty="0" smtClean="0"/>
              <a:t> </a:t>
            </a:r>
            <a:r>
              <a:rPr lang="ru-RU" dirty="0" smtClean="0"/>
              <a:t> химическую, </a:t>
            </a:r>
            <a:r>
              <a:rPr lang="ru-RU" dirty="0" err="1" smtClean="0"/>
              <a:t>радиоционную</a:t>
            </a:r>
            <a:r>
              <a:rPr lang="ru-RU" dirty="0" smtClean="0"/>
              <a:t> и биологическую </a:t>
            </a:r>
            <a:r>
              <a:rPr lang="ru-RU" dirty="0" err="1" smtClean="0"/>
              <a:t>опасность,обеспечивают</a:t>
            </a:r>
            <a:r>
              <a:rPr lang="ru-RU" dirty="0" smtClean="0"/>
              <a:t> защиту населения от химической, </a:t>
            </a:r>
            <a:r>
              <a:rPr lang="ru-RU" dirty="0" err="1" smtClean="0"/>
              <a:t>радиоционной</a:t>
            </a:r>
            <a:r>
              <a:rPr lang="ru-RU" dirty="0" smtClean="0"/>
              <a:t> и биологической атаки, ликвидируют очаги </a:t>
            </a:r>
            <a:r>
              <a:rPr lang="ru-RU" dirty="0" err="1" smtClean="0"/>
              <a:t>радиоционной</a:t>
            </a:r>
            <a:r>
              <a:rPr lang="ru-RU" dirty="0" smtClean="0"/>
              <a:t>, химической и биологической</a:t>
            </a:r>
            <a:r>
              <a:rPr lang="ru-RU" baseline="0" dirty="0" smtClean="0"/>
              <a:t> атаки.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816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Возведение (устройство) фортификационных сооружений (окопов, траншей и ходов сообщений, укрытий, блиндажей, убежищ и др.) и устройство полевых сооружений для размещения войск (жилых, хозяйственных, медицинских);</a:t>
            </a:r>
          </a:p>
          <a:p>
            <a:r>
              <a:rPr lang="ru-RU" dirty="0" smtClean="0"/>
              <a:t>устройство инженерных заграждений, в том числе  установка минных полей, производство взрывных работ, оборудование невзрывных заграждений (противотанковых рвов, эскарпов, контрэскарпов, надолбов и т.п.);</a:t>
            </a:r>
          </a:p>
          <a:p>
            <a:r>
              <a:rPr lang="ru-RU" dirty="0" smtClean="0"/>
              <a:t>разминирование местности и объектов;</a:t>
            </a:r>
          </a:p>
          <a:p>
            <a:r>
              <a:rPr lang="ru-RU" dirty="0" smtClean="0"/>
              <a:t>подготовка и содержание путей движения войск;</a:t>
            </a:r>
          </a:p>
          <a:p>
            <a:r>
              <a:rPr lang="ru-RU" dirty="0" smtClean="0"/>
              <a:t>оборудование и содержание переправ на водных преградах, в том числе строительство мостов;</a:t>
            </a:r>
          </a:p>
          <a:p>
            <a:r>
              <a:rPr lang="ru-RU" dirty="0" smtClean="0"/>
              <a:t>добыча и очистка воды в полевых условиях и другие.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09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Их основные задачи: выявление локализации противника, поражение военных баз и аэродромов противника, а также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авианосцев,других</a:t>
            </a:r>
            <a:r>
              <a:rPr lang="ru-RU" baseline="0" dirty="0" smtClean="0"/>
              <a:t> надводных военных кораблей, армии противника и их  командные пункты,  и объектов сухопутных войск.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8F4CB-6E98-488F-8C56-82C49D1531D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64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56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63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93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45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90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44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23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89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9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58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53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832A-9538-4678-BF77-DEE8BE7B34D6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1D34-3A4B-410A-B836-E78E56F1A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42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33285"/>
            <a:ext cx="7200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cs typeface="Aharoni" pitchFamily="2" charset="-79"/>
              </a:rPr>
              <a:t>В настоящее время воины-</a:t>
            </a:r>
            <a:r>
              <a:rPr lang="ru-RU" sz="2400" b="1" dirty="0" err="1">
                <a:solidFill>
                  <a:prstClr val="black"/>
                </a:solidFill>
                <a:cs typeface="Aharoni" pitchFamily="2" charset="-79"/>
              </a:rPr>
              <a:t>мотострелки</a:t>
            </a:r>
            <a:r>
              <a:rPr lang="ru-RU" sz="2400" b="1" dirty="0">
                <a:solidFill>
                  <a:prstClr val="black"/>
                </a:solidFill>
                <a:cs typeface="Aharoni" pitchFamily="2" charset="-79"/>
              </a:rPr>
              <a:t>, танкисты и артиллеристы, разведчики и связисты, военнослужащие войск противовоздушной обороны, инженерных войск, войск радиационной, химической и биологической защиты достойно хранят и приумножают боевые традиции ветеранов-фронтовиков, вносят весомый вклад в укрепление безопасности страны.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548680"/>
            <a:ext cx="5952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СУХОПУТНЫЕ        ВОЙСКА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0192" y="436510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6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09651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военно-транспортная авиация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3648" y="4054667"/>
            <a:ext cx="5279060" cy="2614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619078"/>
            <a:ext cx="4077400" cy="28881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1" y="619078"/>
            <a:ext cx="3777271" cy="28508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3688" y="3469892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Армейская   авиация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666" y="6156012"/>
            <a:ext cx="191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ракетоносец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01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3573016"/>
            <a:ext cx="4818112" cy="31799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899592" y="290888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Зенитные      ракетные     войска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0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Радиотехнические  войска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523220"/>
            <a:ext cx="3456384" cy="2481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0098" y="444383"/>
            <a:ext cx="3614349" cy="24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3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 - морской флот 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8" y="1268760"/>
            <a:ext cx="3404790" cy="4462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94608" y="1052736"/>
            <a:ext cx="3238500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080" y="3740901"/>
            <a:ext cx="3297062" cy="28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2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Подводные   силы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866138"/>
            <a:ext cx="3096344" cy="2380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866137"/>
            <a:ext cx="3168352" cy="2380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0399" y="3573016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1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2"/>
            <a:ext cx="441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Надводные    силы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8764" y="3545632"/>
            <a:ext cx="4416491" cy="3312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046" y="980727"/>
            <a:ext cx="4266418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73" y="762963"/>
            <a:ext cx="4140572" cy="2936042"/>
          </a:xfrm>
          <a:prstGeom prst="rect">
            <a:avLst/>
          </a:prstGeom>
          <a:ln w="142875"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6091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Береговые войск военно-морского флота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37" y="995193"/>
            <a:ext cx="4547195" cy="259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63890"/>
            <a:ext cx="3721596" cy="2611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76" y="3789040"/>
            <a:ext cx="6048671" cy="294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7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12776"/>
            <a:ext cx="6012780" cy="4263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76470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ВОИНЫ-МОТОСТРЕЛКИ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4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АРТИЛЛЕРИСТЫ   И ТАНКИСТЫ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1052736"/>
            <a:ext cx="5064224" cy="3798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204864"/>
            <a:ext cx="4810844" cy="36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6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РАЗВЕДЧИКИ  И    СВЯЗИСТЫ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359" y="1124744"/>
            <a:ext cx="2952328" cy="3942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87687" y="2060848"/>
            <a:ext cx="5142892" cy="34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3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691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Противовоздушная         оборона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367532"/>
            <a:ext cx="4426422" cy="4128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227436"/>
            <a:ext cx="3274668" cy="3065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821" y="1399561"/>
            <a:ext cx="4533900" cy="4031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367532"/>
            <a:ext cx="3600774" cy="34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9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  радиационной, химической и  </a:t>
            </a:r>
          </a:p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биологической   защиты                      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1646803"/>
            <a:ext cx="4399384" cy="3094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23928" y="3054484"/>
            <a:ext cx="4896544" cy="26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1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7944" y="2210088"/>
            <a:ext cx="4608512" cy="2981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582" y="1942929"/>
            <a:ext cx="4089414" cy="3030264"/>
          </a:xfrm>
          <a:prstGeom prst="rect">
            <a:avLst/>
          </a:prstGeom>
          <a:ln w="117475" cmpd="sng"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2588986" y="989112"/>
            <a:ext cx="537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76470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Инженерные    войска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4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298" y="908720"/>
            <a:ext cx="6696744" cy="4237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Военно-воздушные силы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825">
            <a:off x="453122" y="4382020"/>
            <a:ext cx="3137040" cy="20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0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Дальняя  и      фронтальная     авиация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4561606" cy="2586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625" y="10500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азведчик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980728"/>
            <a:ext cx="4032448" cy="2560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123470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Заправщик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644509"/>
            <a:ext cx="5777258" cy="3096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36" y="3861048"/>
            <a:ext cx="340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Дальний    бомбардировщик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34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754</Words>
  <Application>Microsoft Office PowerPoint</Application>
  <PresentationFormat>Экран (4:3)</PresentationFormat>
  <Paragraphs>57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Home</cp:lastModifiedBy>
  <cp:revision>29</cp:revision>
  <dcterms:created xsi:type="dcterms:W3CDTF">2014-02-16T13:27:12Z</dcterms:created>
  <dcterms:modified xsi:type="dcterms:W3CDTF">2019-11-30T06:35:22Z</dcterms:modified>
</cp:coreProperties>
</file>