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44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094" y="0"/>
            <a:ext cx="9170093" cy="6839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429552" cy="3154362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10 фактов о вкладе Башкортостана в победу в Великой Отечественной войне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/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300" b="1" dirty="0" smtClean="0">
                <a:latin typeface="Arial Black" pitchFamily="34" charset="0"/>
              </a:rPr>
              <a:t>Мобилизация</a:t>
            </a:r>
            <a:r>
              <a:rPr lang="ru-RU" sz="1300" dirty="0" smtClean="0">
                <a:latin typeface="Arial Black" pitchFamily="34" charset="0"/>
              </a:rPr>
              <a:t>. С 22 июня 1941 по 19 августа 1944 года в республике было мобилизовано в Красную Армию и Военно-Морской Флот 559 671 человек, включая 2971 женщину.  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/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Из Башкортостана на фронт ушли более 710 тысяч человек, из них около 300 тысяч погибли. Ещё почти 50 тысяч вернулись инвалидами.  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/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С 1 октября 1941 года на территории республики начали военное обучение мужчин в возрасте от 16 до 50 лет.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В трудовую армию в годы войны из Башкортостана мобилизовали более 106 тысяч человек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pic>
        <p:nvPicPr>
          <p:cNvPr id="1027" name="Picture 3" descr="C:\Users\админ\Desktop\img3.jpg"/>
          <p:cNvPicPr>
            <a:picLocks noChangeAspect="1" noChangeArrowheads="1"/>
          </p:cNvPicPr>
          <p:nvPr/>
        </p:nvPicPr>
        <p:blipFill>
          <a:blip r:embed="rId3"/>
          <a:srcRect l="6054" t="28906" r="3418" b="4297"/>
          <a:stretch>
            <a:fillRect/>
          </a:stretch>
        </p:blipFill>
        <p:spPr bwMode="auto">
          <a:xfrm>
            <a:off x="1643042" y="3071810"/>
            <a:ext cx="5286412" cy="3639870"/>
          </a:xfrm>
          <a:prstGeom prst="rect">
            <a:avLst/>
          </a:prstGeom>
          <a:noFill/>
        </p:spPr>
      </p:pic>
      <p:pic>
        <p:nvPicPr>
          <p:cNvPr id="1029" name="Picture 5" descr="C:\Users\админ\Desktop\ed0e9e7e-e4ae-5615-9fb7-1dd0b1d040c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08751">
            <a:off x="5922932" y="3939870"/>
            <a:ext cx="3391696" cy="21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094" y="0"/>
            <a:ext cx="9170093" cy="6839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29552" cy="2857520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atin typeface="Arial Black" pitchFamily="34" charset="0"/>
              </a:rPr>
              <a:t/>
            </a:r>
            <a:br>
              <a:rPr lang="ru-RU" sz="1300" b="1" dirty="0" smtClean="0">
                <a:latin typeface="Arial Black" pitchFamily="34" charset="0"/>
              </a:rPr>
            </a:br>
            <a:r>
              <a:rPr lang="ru-RU" sz="1300" b="1" dirty="0" smtClean="0">
                <a:latin typeface="Arial Black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112-я Башкирская кавалерийская дивизия дала больше всех Героев</a:t>
            </a:r>
            <a:b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Главным военным вкладом республики в победу стало создание многочисленных воинских формирований.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/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Из кавалерийских дивизий в боевых действиях принимала участие только одна — знаменитая 16-я гвардейская (112-я) Башкирская кавалерийская дивизия. Ее полностью сформировали в конце 1941 года из жителей республики.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/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112-я Башкирская кавалерийская дивизия стала единственным кавалерийским соединением Красной Армии, 78 воинов которой были удостоены звания Героя Советского Союза и пять человек стали полными кавалерами ордена Славы.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/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Первым командиром дивизии был генерал-майор Минигали Шаймуратов (с декабря 1941 года. После его смерти командующим дивизии назначен Григорий Белов (февраль 1943 — май 1945 года).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pic>
        <p:nvPicPr>
          <p:cNvPr id="2050" name="Picture 2" descr="C:\Users\админ\Desktop\scale_12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86190"/>
            <a:ext cx="4547782" cy="2666521"/>
          </a:xfrm>
          <a:prstGeom prst="rect">
            <a:avLst/>
          </a:prstGeom>
          <a:noFill/>
        </p:spPr>
      </p:pic>
      <p:pic>
        <p:nvPicPr>
          <p:cNvPr id="2052" name="Picture 4" descr="C:\Users\админ\Desktop\a7cb3dafca3f50dd84affcc65c9ac7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2" y="3643314"/>
            <a:ext cx="2928938" cy="292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094" y="0"/>
            <a:ext cx="9170093" cy="6839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29552" cy="16430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Героизм на фронтах войны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Уроженцы Башкирии воевали на всех фронтах Великой Отечественной войны. 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Наиболее отличившиеся 200 тысяч воинов были награждены орденами и медалями. Из них звания Героя Советского Союза были удостоены 278 человек и 35 человек стали полными кавалерами ордена Славы.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pic>
        <p:nvPicPr>
          <p:cNvPr id="8195" name="Picture 3" descr="C:\Users\админ\Desktop\f9d320aef13eab359ac24b2f43b4fd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5080000" cy="3810000"/>
          </a:xfrm>
          <a:prstGeom prst="rect">
            <a:avLst/>
          </a:prstGeom>
          <a:noFill/>
        </p:spPr>
      </p:pic>
      <p:pic>
        <p:nvPicPr>
          <p:cNvPr id="8194" name="Picture 2" descr="C:\Users\админ\Desktop\soldat-s-granatoi-rgf-33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00240"/>
            <a:ext cx="2853405" cy="2770181"/>
          </a:xfrm>
          <a:prstGeom prst="rect">
            <a:avLst/>
          </a:prstGeom>
          <a:noFill/>
        </p:spPr>
      </p:pic>
      <p:pic>
        <p:nvPicPr>
          <p:cNvPr id="8196" name="Picture 4" descr="C:\Users\админ\Desktop\84563217-3dfa-5eab-87f8-281f5d996c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000636"/>
            <a:ext cx="2428860" cy="1214430"/>
          </a:xfrm>
          <a:prstGeom prst="rect">
            <a:avLst/>
          </a:prstGeom>
          <a:noFill/>
        </p:spPr>
      </p:pic>
      <p:pic>
        <p:nvPicPr>
          <p:cNvPr id="8197" name="Picture 5" descr="C:\Users\админ\Desktop\ed0e9e7e-e4ae-5615-9fb7-1dd0b1d040c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643050"/>
            <a:ext cx="2013746" cy="1255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094" y="0"/>
            <a:ext cx="9170093" cy="6839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429552" cy="3154362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335846"/>
            <a:ext cx="4000528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Промышленность республики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Arial Black" pitchFamily="34" charset="0"/>
              </a:rPr>
              <a:t>На заводах осваивался выпуск мин, снарядов, гранат, авиабомб и другой военной продукции.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Во время войны в республику эвакуировали более сотни промышленных предприятий.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Вместе с предприятиями в республику прибывали эшелоны рабочих с семьями. </a:t>
            </a:r>
          </a:p>
          <a:p>
            <a:pPr>
              <a:lnSpc>
                <a:spcPct val="150000"/>
              </a:lnSpc>
            </a:pPr>
            <a:endParaRPr lang="ru-RU" sz="1100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Arial Black" pitchFamily="34" charset="0"/>
              </a:rPr>
              <a:t>Только в Уфу было принято около 106 тысяч эвакуированных. Всего в республику было эвакуировано 247 тысяч человек. Эвакуированное население обеспечивалось жильем, работой. Дети учились в школах, институтах.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За 1941-1944 годы из республики на фронт отправились 362 вагона с подарками. Было собрано свыше 83 тысяч пар валенок, 21 тысячи полушубков, более 29 тысяч ватных курток и брюк, три тысячи меховых жакетов, 35 тысяч шапок-ушанок и других тёплых вещей для  фронтовиков.</a:t>
            </a:r>
            <a:endParaRPr lang="ru-RU" sz="1100" dirty="0">
              <a:latin typeface="Arial Black" pitchFamily="34" charset="0"/>
            </a:endParaRPr>
          </a:p>
        </p:txBody>
      </p:sp>
      <p:pic>
        <p:nvPicPr>
          <p:cNvPr id="3074" name="Picture 2" descr="C:\Users\админ\Desktop\4cbJLNM3U3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3429024" cy="2430983"/>
          </a:xfrm>
          <a:prstGeom prst="rect">
            <a:avLst/>
          </a:prstGeom>
          <a:noFill/>
        </p:spPr>
      </p:pic>
      <p:pic>
        <p:nvPicPr>
          <p:cNvPr id="3075" name="Picture 3" descr="C:\Users\админ\Desktop\tild6666-3139-4033-a265-346235363133__04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256"/>
            <a:ext cx="3372510" cy="2301872"/>
          </a:xfrm>
          <a:prstGeom prst="rect">
            <a:avLst/>
          </a:prstGeom>
          <a:noFill/>
        </p:spPr>
      </p:pic>
      <p:pic>
        <p:nvPicPr>
          <p:cNvPr id="3077" name="Picture 5" descr="C:\Users\админ\Desktop\0880b7cdab212721507e5d4a10b6649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857364"/>
            <a:ext cx="3500442" cy="3500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094" y="0"/>
            <a:ext cx="9170093" cy="6839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3286148" cy="35115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Труд женщин в тылу</a:t>
            </a: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В годы войны основная тяжесть работы в сельскохозяйственном производстве легла на плечи женщин, заменивших своих мужей, отцов и братьев.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 Женщины работали трактористами, комбайнерами, водителями, председателями колхозов и бригадирами.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pic>
        <p:nvPicPr>
          <p:cNvPr id="6146" name="Picture 2" descr="C:\Users\админ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139378" cy="2541578"/>
          </a:xfrm>
          <a:prstGeom prst="rect">
            <a:avLst/>
          </a:prstGeom>
          <a:noFill/>
        </p:spPr>
      </p:pic>
      <p:pic>
        <p:nvPicPr>
          <p:cNvPr id="6147" name="Picture 3" descr="C:\Users\админ\Desktop\ph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000372"/>
            <a:ext cx="4868578" cy="3592566"/>
          </a:xfrm>
          <a:prstGeom prst="rect">
            <a:avLst/>
          </a:prstGeom>
          <a:noFill/>
        </p:spPr>
      </p:pic>
      <p:pic>
        <p:nvPicPr>
          <p:cNvPr id="6148" name="Picture 4" descr="C:\Users\админ\Desktop\ed0e9e7e-e4ae-5615-9fb7-1dd0b1d040c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59751">
            <a:off x="6466775" y="4293321"/>
            <a:ext cx="2845385" cy="1774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7009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928670"/>
            <a:ext cx="3643338" cy="57864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Уфа стала крупным научным центром</a:t>
            </a:r>
            <a:r>
              <a:rPr lang="ru-RU" sz="1200" b="1" dirty="0" smtClean="0">
                <a:latin typeface="Arial Black" pitchFamily="34" charset="0"/>
              </a:rPr>
              <a:t/>
            </a:r>
            <a:br>
              <a:rPr lang="ru-RU" sz="1200" b="1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Летом 1941 года в Уфу переехала Академия наук Украинской ССР во главе с президентом Александром Богомольцем. 11 институтов и библиотека академии оказались разбросаны по всему городу. Вузы башкирской столицы пополнились видными учеными, профессорами из Москвы, Ленинграда и Киева. Многие кафедры в уфимских институтах возглавили доктора наук и академики. Например, в эвакуации в Уфе жил и работал выдающийся языковед-филолог, академик Леонид Булаховский.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Только по неполным данным, в годы войны в уфимских институтах получили высшее образование более 1,5 тысячи человек. В то время для региона эта цифра была поистине рекордной.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Свой вклад в победу внесли и ученые-медики: в годы войны в Уфе освоили производство сыворотки против гангрены. С ее помощью в госпиталях Башкирии поставили на ноги десятки тысяч воинов..</a:t>
            </a: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pic>
        <p:nvPicPr>
          <p:cNvPr id="5" name="Picture 5" descr="C:\Users\админ\Desktop\0880b7cdab212721507e5d4a10b6649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12" b="34694"/>
          <a:stretch>
            <a:fillRect/>
          </a:stretch>
        </p:blipFill>
        <p:spPr bwMode="auto">
          <a:xfrm>
            <a:off x="1428728" y="142852"/>
            <a:ext cx="3500442" cy="1214446"/>
          </a:xfrm>
          <a:prstGeom prst="rect">
            <a:avLst/>
          </a:prstGeom>
          <a:noFill/>
        </p:spPr>
      </p:pic>
      <p:pic>
        <p:nvPicPr>
          <p:cNvPr id="4102" name="Picture 6" descr="C:\Users\админ\Desktop\HdF0ynx4M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285860"/>
            <a:ext cx="3728868" cy="2500317"/>
          </a:xfrm>
          <a:prstGeom prst="rect">
            <a:avLst/>
          </a:prstGeom>
          <a:noFill/>
        </p:spPr>
      </p:pic>
      <p:pic>
        <p:nvPicPr>
          <p:cNvPr id="4103" name="Picture 7" descr="C:\Users\админ\Desktop\e65348fe-bfed-5039-802e-c9aae4aa0b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929066"/>
            <a:ext cx="3714776" cy="2513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094" y="0"/>
            <a:ext cx="9170093" cy="6839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3500462" cy="629763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В годы Великой Отечественной войны в Уфе начался самый настоящий культурный подъем </a:t>
            </a:r>
            <a:b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На волне патриотического подъема стали появляться литературные и музыкальные произведения, ставшие классикой башкирского искусства. В эти годы в Башкирии жили и работали символы своей эпохи: Сайфи Кудаш, Рашит Нигмати, Баязит Бикбай, Сагит Агиш, Гариф Гумер и другие.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В годы войны в Башкортостане работали Башкирский академический театр драмы, Башкирский государственный театр оперы и балета, Русский драматический театр, Театр музыкальной комедии, русский и башкирский театры кукол, Башкирская государственная филармония, а также эвакуированные актеры Киевского театра оперы и балета им. Шевченко, Воронежского театра драмы, Украинского (Мелитопольский) театра музыкальной драмы, Киевского театра русской драмы.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endParaRPr lang="ru-RU" sz="1100" dirty="0">
              <a:latin typeface="Arial Black" pitchFamily="34" charset="0"/>
            </a:endParaRPr>
          </a:p>
        </p:txBody>
      </p:sp>
      <p:pic>
        <p:nvPicPr>
          <p:cNvPr id="5122" name="Picture 2" descr="C:\Users\админ\Desktop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483047" cy="2500330"/>
          </a:xfrm>
          <a:prstGeom prst="rect">
            <a:avLst/>
          </a:prstGeom>
          <a:noFill/>
        </p:spPr>
      </p:pic>
      <p:pic>
        <p:nvPicPr>
          <p:cNvPr id="5123" name="Picture 3" descr="C:\Users\админ\Desktop\3e144086-59db-5c9a-8f81-5752d7d7f0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3405190" cy="2553893"/>
          </a:xfrm>
          <a:prstGeom prst="rect">
            <a:avLst/>
          </a:prstGeom>
          <a:noFill/>
        </p:spPr>
      </p:pic>
      <p:pic>
        <p:nvPicPr>
          <p:cNvPr id="5124" name="Picture 4" descr="C:\Users\админ\Desktop\968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982" t="11762"/>
          <a:stretch>
            <a:fillRect/>
          </a:stretch>
        </p:blipFill>
        <p:spPr bwMode="auto">
          <a:xfrm>
            <a:off x="5143504" y="-142900"/>
            <a:ext cx="3533772" cy="160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554880_1.jpe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26094" y="0"/>
            <a:ext cx="9170093" cy="68397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7884" y="274638"/>
            <a:ext cx="3000396" cy="615475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Тридцать писателей вернулись героями</a:t>
            </a:r>
            <a:r>
              <a:rPr lang="ru-RU" sz="1200" b="1" dirty="0" smtClean="0">
                <a:latin typeface="Arial Black" pitchFamily="34" charset="0"/>
              </a:rPr>
              <a:t/>
            </a:r>
            <a:br>
              <a:rPr lang="ru-RU" sz="1200" b="1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/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Присягая на верность Родине, ушли на фронт и многие башкирские писатели. 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Восемнадцать из них пали смертью храбрых на поле брани. 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Тридцать вернулись с поля боя, отмеченные ранами и наградами. 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По-новому зазвучали тогда голоса народных поэтов Мустая Карима, Сайфи Кудаша и Рашита Нигмати, поэта-орденоносца Баязита Бикбая, писателей Сагита Агиша, Гарифа Гумера, Акрама Вали.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/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100" dirty="0" smtClean="0">
                <a:latin typeface="Arial Black" pitchFamily="34" charset="0"/>
              </a:rPr>
              <a:t>Война и подвиг советского народа на войне послужили основой значительных книг всей многонациональной литературы страны.</a:t>
            </a:r>
            <a:br>
              <a:rPr lang="ru-RU" sz="1100" dirty="0" smtClean="0">
                <a:latin typeface="Arial Black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endParaRPr lang="ru-RU" sz="1400" dirty="0">
              <a:latin typeface="Arial Black" pitchFamily="34" charset="0"/>
            </a:endParaRPr>
          </a:p>
        </p:txBody>
      </p:sp>
      <p:pic>
        <p:nvPicPr>
          <p:cNvPr id="7170" name="Picture 2" descr="C:\Users\админ\Desktop\preview_67953d0c8012d22ea493b23a69458b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4153610" cy="2643206"/>
          </a:xfrm>
          <a:prstGeom prst="rect">
            <a:avLst/>
          </a:prstGeom>
          <a:noFill/>
        </p:spPr>
      </p:pic>
      <p:pic>
        <p:nvPicPr>
          <p:cNvPr id="7173" name="Picture 5" descr="C:\Users\админ\Desktop\96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889" t="15372"/>
          <a:stretch>
            <a:fillRect/>
          </a:stretch>
        </p:blipFill>
        <p:spPr bwMode="auto">
          <a:xfrm>
            <a:off x="5572132" y="5500702"/>
            <a:ext cx="3571868" cy="1573210"/>
          </a:xfrm>
          <a:prstGeom prst="rect">
            <a:avLst/>
          </a:prstGeom>
          <a:noFill/>
        </p:spPr>
      </p:pic>
      <p:pic>
        <p:nvPicPr>
          <p:cNvPr id="7171" name="Picture 3" descr="C:\Users\админ\Desktop\b6b8a00d566c6c3a3a7725ac6aa057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286124"/>
            <a:ext cx="4250400" cy="2371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10 фактов о вкладе Башкортостана в победу в Великой Отечественной войне  Мобилизация. С 22 июня 1941 по 19 августа 1944 года в республике было мобилизовано в Красную Армию и Военно-Морской Флот 559 671 человек, включая 2971 женщину.    Из Башкортостана на фронт ушли более 710 тысяч человек, из них около 300 тысяч погибли. Ещё почти 50 тысяч вернулись инвалидами.    С 1 октября 1941 года на территории республики начали военное обучение мужчин в возрасте от 16 до 50 лет. В трудовую армию в годы войны из Башкортостана мобилизовали более 106 тысяч человек   </vt:lpstr>
      <vt:lpstr>  112-я Башкирская кавалерийская дивизия дала больше всех Героев  Главным военным вкладом республики в победу стало создание многочисленных воинских формирований.  Из кавалерийских дивизий в боевых действиях принимала участие только одна — знаменитая 16-я гвардейская (112-я) Башкирская кавалерийская дивизия. Ее полностью сформировали в конце 1941 года из жителей республики.  112-я Башкирская кавалерийская дивизия стала единственным кавалерийским соединением Красной Армии, 78 воинов которой были удостоены звания Героя Советского Союза и пять человек стали полными кавалерами ордена Славы.  Первым командиром дивизии был генерал-майор Минигали Шаймуратов (с декабря 1941 года. После его смерти командующим дивизии назначен Григорий Белов (февраль 1943 — май 1945 года).   </vt:lpstr>
      <vt:lpstr>  Героизм на фронтах войны  Уроженцы Башкирии воевали на всех фронтах Великой Отечественной войны.  Наиболее отличившиеся 200 тысяч воинов были награждены орденами и медалями. Из них звания Героя Советского Союза были удостоены 278 человек и 35 человек стали полными кавалерами ордена Славы.   </vt:lpstr>
      <vt:lpstr>  </vt:lpstr>
      <vt:lpstr>Труд женщин в тылу В годы войны основная тяжесть работы в сельскохозяйственном производстве легла на плечи женщин, заменивших своих мужей, отцов и братьев.  Женщины работали трактористами, комбайнерами, водителями, председателями колхозов и бригадирами.   </vt:lpstr>
      <vt:lpstr>Уфа стала крупным научным центром  Летом 1941 года в Уфу переехала Академия наук Украинской ССР во главе с президентом Александром Богомольцем. 11 институтов и библиотека академии оказались разбросаны по всему городу. Вузы башкирской столицы пополнились видными учеными, профессорами из Москвы, Ленинграда и Киева. Многие кафедры в уфимских институтах возглавили доктора наук и академики. Например, в эвакуации в Уфе жил и работал выдающийся языковед-филолог, академик Леонид Булаховский.  Только по неполным данным, в годы войны в уфимских институтах получили высшее образование более 1,5 тысячи человек. В то время для региона эта цифра была поистине рекордной.  Свой вклад в победу внесли и ученые-медики: в годы войны в Уфе освоили производство сыворотки против гангрены. С ее помощью в госпиталях Башкирии поставили на ноги десятки тысяч воинов..   </vt:lpstr>
      <vt:lpstr>В годы Великой Отечественной войны в Уфе начался самый настоящий культурный подъем    На волне патриотического подъема стали появляться литературные и музыкальные произведения, ставшие классикой башкирского искусства. В эти годы в Башкирии жили и работали символы своей эпохи: Сайфи Кудаш, Рашит Нигмати, Баязит Бикбай, Сагит Агиш, Гариф Гумер и другие.  В годы войны в Башкортостане работали Башкирский академический театр драмы, Башкирский государственный театр оперы и балета, Русский драматический театр, Театр музыкальной комедии, русский и башкирский театры кукол, Башкирская государственная филармония, а также эвакуированные актеры Киевского театра оперы и балета им. Шевченко, Воронежского театра драмы, Украинского (Мелитопольский) театра музыкальной драмы, Киевского театра русской драмы.   </vt:lpstr>
      <vt:lpstr>Тридцать писателей вернулись героями  Присягая на верность Родине, ушли на фронт и многие башкирские писатели.   Восемнадцать из них пали смертью храбрых на поле брани.   Тридцать вернулись с поля боя, отмеченные ранами и наградами.   По-новому зазвучали тогда голоса народных поэтов Мустая Карима, Сайфи Кудаша и Рашита Нигмати, поэта-орденоносца Баязита Бикбая, писателей Сагита Агиша, Гарифа Гумера, Акрама Вали.  Война и подвиг советского народа на войне послужили основой значительных книг всей многонациональной литературы страны.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фактов о вкладе Башкортостана в победу в Великой Отечественной войне  Мобилизация. С 22 июня 1941 по 19 августа 1944 года в республике было мобилизовано в Красную Армию и Военно-Морской Флот 559 671 человек, включая 2971 женщину.    Из Башкортостана на фронт ушли более 710 тысяч человек, из них около 300 тысяч погибли. Ещё почти 50 тысяч вернулись инвалидами.    С 1 октября 1941 года на территории республики начали военное обучение мужчин в возрасте от 16 до 50 лет. В трудовую армию в годы войны из Башкортостана мобилизовали более 106 тысяч человек   </dc:title>
  <dc:creator>админ</dc:creator>
  <cp:lastModifiedBy>админ</cp:lastModifiedBy>
  <cp:revision>2</cp:revision>
  <dcterms:created xsi:type="dcterms:W3CDTF">2025-02-05T02:58:29Z</dcterms:created>
  <dcterms:modified xsi:type="dcterms:W3CDTF">2025-02-05T04:55:52Z</dcterms:modified>
</cp:coreProperties>
</file>