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Си </a:t>
            </a:r>
            <a:r>
              <a:rPr lang="ru-RU" sz="4000" dirty="0" err="1" smtClean="0"/>
              <a:t>адыгэ</a:t>
            </a:r>
            <a:r>
              <a:rPr lang="ru-RU" sz="4000" dirty="0" smtClean="0"/>
              <a:t> </a:t>
            </a:r>
            <a:r>
              <a:rPr lang="ru-RU" sz="4000" dirty="0" err="1" smtClean="0"/>
              <a:t>лъэпкъыр</a:t>
            </a:r>
            <a:r>
              <a:rPr lang="ru-RU" sz="4000" dirty="0" smtClean="0"/>
              <a:t>. </a:t>
            </a:r>
            <a:r>
              <a:rPr lang="ru-RU" sz="4000" dirty="0" err="1" smtClean="0"/>
              <a:t>Адыгэ</a:t>
            </a:r>
            <a:r>
              <a:rPr lang="ru-RU" sz="4000" dirty="0" smtClean="0"/>
              <a:t> </a:t>
            </a:r>
            <a:r>
              <a:rPr lang="ru-RU" sz="4000" dirty="0" err="1" smtClean="0"/>
              <a:t>фащэ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rticle1694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4648200"/>
          </a:xfrm>
          <a:prstGeom prst="rect">
            <a:avLst/>
          </a:prstGeom>
        </p:spPr>
      </p:pic>
    </p:spTree>
  </p:cSld>
  <p:clrMapOvr>
    <a:masterClrMapping/>
  </p:clrMapOvr>
  <p:transition spd="med" advTm="30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6f4de6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38200"/>
            <a:ext cx="3278555" cy="5257800"/>
          </a:xfrm>
          <a:prstGeom prst="rect">
            <a:avLst/>
          </a:prstGeom>
        </p:spPr>
      </p:pic>
      <p:pic>
        <p:nvPicPr>
          <p:cNvPr id="3" name="Рисунок 2" descr="post128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5105400" cy="5245689"/>
          </a:xfrm>
          <a:prstGeom prst="rect">
            <a:avLst/>
          </a:prstGeom>
        </p:spPr>
      </p:pic>
    </p:spTree>
  </p:cSld>
  <p:clrMapOvr>
    <a:masterClrMapping/>
  </p:clrMapOvr>
  <p:transition advTm="3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b="1" dirty="0" err="1" smtClean="0"/>
              <a:t>Ди</a:t>
            </a:r>
            <a:r>
              <a:rPr lang="ru-RU" sz="2700" b="1" dirty="0" smtClean="0"/>
              <a:t> АДЫГЭ ФАЩЭР</a:t>
            </a:r>
            <a:r>
              <a:rPr lang="ru-RU" sz="2700" dirty="0" smtClean="0"/>
              <a:t> </a:t>
            </a:r>
            <a:r>
              <a:rPr lang="ru-RU" sz="2700" dirty="0" err="1" smtClean="0"/>
              <a:t>дуней</a:t>
            </a:r>
            <a:r>
              <a:rPr lang="ru-RU" sz="2700" dirty="0" smtClean="0"/>
              <a:t> </a:t>
            </a:r>
            <a:r>
              <a:rPr lang="ru-RU" sz="2700" dirty="0" err="1" smtClean="0"/>
              <a:t>хъурейм</a:t>
            </a:r>
            <a:r>
              <a:rPr lang="ru-RU" sz="2700" dirty="0" smtClean="0"/>
              <a:t> </a:t>
            </a:r>
            <a:r>
              <a:rPr lang="ru-RU" sz="2700" dirty="0" err="1" smtClean="0"/>
              <a:t>яф</a:t>
            </a:r>
            <a:r>
              <a:rPr lang="en-US" sz="2700" dirty="0" smtClean="0"/>
              <a:t>l</a:t>
            </a:r>
            <a:r>
              <a:rPr lang="ru-RU" sz="2700" dirty="0" err="1" smtClean="0"/>
              <a:t>этелъыджэ</a:t>
            </a:r>
            <a:r>
              <a:rPr lang="ru-RU" sz="2700" dirty="0" smtClean="0"/>
              <a:t> </a:t>
            </a:r>
            <a:r>
              <a:rPr lang="ru-RU" sz="2700" dirty="0" err="1" smtClean="0"/>
              <a:t>фащэ</a:t>
            </a:r>
            <a:r>
              <a:rPr lang="ru-RU" sz="2700" dirty="0" smtClean="0"/>
              <a:t> </a:t>
            </a:r>
            <a:r>
              <a:rPr lang="ru-RU" sz="2700" dirty="0" err="1" smtClean="0"/>
              <a:t>хъуэпсэгъуэщ</a:t>
            </a:r>
            <a:r>
              <a:rPr lang="ru-RU" sz="2700" dirty="0" smtClean="0"/>
              <a:t>. Дэ абы </a:t>
            </a:r>
            <a:r>
              <a:rPr lang="ru-RU" sz="2700" dirty="0" err="1" smtClean="0"/>
              <a:t>дырогушхуэ</a:t>
            </a:r>
            <a:r>
              <a:rPr lang="ru-RU" sz="2700" dirty="0" smtClean="0"/>
              <a:t>, </a:t>
            </a:r>
            <a:r>
              <a:rPr lang="ru-RU" sz="2700" dirty="0" err="1" smtClean="0"/>
              <a:t>дыроин.Сыт</a:t>
            </a:r>
            <a:r>
              <a:rPr lang="ru-RU" sz="2700" dirty="0" smtClean="0"/>
              <a:t> и </a:t>
            </a:r>
            <a:r>
              <a:rPr lang="ru-RU" sz="2700" dirty="0" err="1" smtClean="0"/>
              <a:t>уасэ</a:t>
            </a:r>
            <a:r>
              <a:rPr lang="ru-RU" sz="2700" dirty="0" smtClean="0"/>
              <a:t> </a:t>
            </a:r>
            <a:r>
              <a:rPr lang="ru-RU" sz="2700" dirty="0" err="1" smtClean="0"/>
              <a:t>ди</a:t>
            </a:r>
            <a:r>
              <a:rPr lang="ru-RU" sz="2700" dirty="0" smtClean="0"/>
              <a:t> </a:t>
            </a:r>
            <a:r>
              <a:rPr lang="ru-RU" sz="2700" dirty="0" err="1" smtClean="0"/>
              <a:t>къэфак</a:t>
            </a:r>
            <a:r>
              <a:rPr lang="en-US" sz="2700" dirty="0" smtClean="0"/>
              <a:t>l</a:t>
            </a:r>
            <a:r>
              <a:rPr lang="ru-RU" sz="2700" dirty="0" err="1" smtClean="0"/>
              <a:t>уэ</a:t>
            </a:r>
            <a:r>
              <a:rPr lang="ru-RU" sz="2700" dirty="0" smtClean="0"/>
              <a:t> </a:t>
            </a:r>
            <a:r>
              <a:rPr lang="ru-RU" sz="2700" dirty="0" err="1" smtClean="0"/>
              <a:t>гупхэм</a:t>
            </a:r>
            <a:r>
              <a:rPr lang="ru-RU" sz="2700" dirty="0" smtClean="0"/>
              <a:t>(</a:t>
            </a:r>
            <a:r>
              <a:rPr lang="ru-RU" sz="2700" dirty="0" err="1" smtClean="0"/>
              <a:t>инми</a:t>
            </a:r>
            <a:r>
              <a:rPr lang="ru-RU" sz="2700" dirty="0" smtClean="0"/>
              <a:t> ц</a:t>
            </a:r>
            <a:r>
              <a:rPr lang="en-US" sz="2700" dirty="0" smtClean="0"/>
              <a:t>l</a:t>
            </a:r>
            <a:r>
              <a:rPr lang="ru-RU" sz="2700" dirty="0" err="1" smtClean="0"/>
              <a:t>ык</a:t>
            </a:r>
            <a:r>
              <a:rPr lang="en-US" sz="2700" dirty="0" smtClean="0"/>
              <a:t>l</a:t>
            </a:r>
            <a:r>
              <a:rPr lang="ru-RU" sz="2700" dirty="0" err="1" smtClean="0"/>
              <a:t>уми</a:t>
            </a:r>
            <a:r>
              <a:rPr lang="ru-RU" sz="2700" dirty="0" smtClean="0"/>
              <a:t>) а </a:t>
            </a:r>
            <a:r>
              <a:rPr lang="ru-RU" sz="2700" dirty="0" err="1" smtClean="0"/>
              <a:t>фащэ</a:t>
            </a:r>
            <a:r>
              <a:rPr lang="ru-RU" sz="2700" dirty="0" smtClean="0"/>
              <a:t> </a:t>
            </a:r>
            <a:r>
              <a:rPr lang="ru-RU" sz="2700" dirty="0" err="1" smtClean="0"/>
              <a:t>дахащэхэр</a:t>
            </a:r>
            <a:r>
              <a:rPr lang="ru-RU" sz="2700" dirty="0" smtClean="0"/>
              <a:t> </a:t>
            </a:r>
            <a:r>
              <a:rPr lang="ru-RU" sz="2700" dirty="0" err="1" smtClean="0"/>
              <a:t>ящыгъыу</a:t>
            </a:r>
            <a:r>
              <a:rPr lang="ru-RU" sz="2700" dirty="0" smtClean="0"/>
              <a:t> </a:t>
            </a:r>
            <a:r>
              <a:rPr lang="ru-RU" sz="2700" dirty="0" err="1" smtClean="0"/>
              <a:t>ди</a:t>
            </a:r>
            <a:r>
              <a:rPr lang="ru-RU" sz="2700" dirty="0" smtClean="0"/>
              <a:t> </a:t>
            </a:r>
            <a:r>
              <a:rPr lang="ru-RU" sz="2700" dirty="0" err="1" smtClean="0"/>
              <a:t>хэгъуэгухэми</a:t>
            </a:r>
            <a:r>
              <a:rPr lang="ru-RU" sz="2700" dirty="0" smtClean="0"/>
              <a:t> </a:t>
            </a:r>
            <a:r>
              <a:rPr lang="ru-RU" sz="2700" dirty="0" smtClean="0"/>
              <a:t>, </a:t>
            </a:r>
            <a:r>
              <a:rPr lang="ru-RU" sz="2700" dirty="0" err="1" smtClean="0"/>
              <a:t>хамэ</a:t>
            </a:r>
            <a:r>
              <a:rPr lang="ru-RU" sz="2700" dirty="0" smtClean="0"/>
              <a:t> </a:t>
            </a:r>
            <a:r>
              <a:rPr lang="ru-RU" sz="2700" dirty="0" err="1" smtClean="0"/>
              <a:t>къэралыгъуэхэми</a:t>
            </a:r>
            <a:r>
              <a:rPr lang="ru-RU" sz="2700" dirty="0" smtClean="0"/>
              <a:t> </a:t>
            </a:r>
            <a:r>
              <a:rPr lang="ru-RU" sz="2700" dirty="0" err="1" smtClean="0"/>
              <a:t>щыпсэу</a:t>
            </a:r>
            <a:r>
              <a:rPr lang="ru-RU" sz="2700" dirty="0" smtClean="0"/>
              <a:t> </a:t>
            </a:r>
            <a:r>
              <a:rPr lang="ru-RU" sz="2700" dirty="0" smtClean="0"/>
              <a:t>ц</a:t>
            </a:r>
            <a:r>
              <a:rPr lang="en-US" sz="2700" dirty="0" smtClean="0"/>
              <a:t>l</a:t>
            </a:r>
            <a:r>
              <a:rPr lang="ru-RU" sz="2700" dirty="0" err="1" smtClean="0"/>
              <a:t>ыхухэм</a:t>
            </a:r>
            <a:r>
              <a:rPr lang="ru-RU" sz="2700" dirty="0" smtClean="0"/>
              <a:t> </a:t>
            </a:r>
            <a:r>
              <a:rPr lang="ru-RU" sz="2700" dirty="0" smtClean="0"/>
              <a:t>я </a:t>
            </a:r>
            <a:r>
              <a:rPr lang="ru-RU" sz="2700" dirty="0" err="1" smtClean="0"/>
              <a:t>пащхьэм</a:t>
            </a:r>
            <a:r>
              <a:rPr lang="ru-RU" sz="2700" dirty="0" smtClean="0"/>
              <a:t> </a:t>
            </a:r>
            <a:r>
              <a:rPr lang="ru-RU" sz="2700" dirty="0" err="1" smtClean="0"/>
              <a:t>зыкъыщагъэлъагъуэк</a:t>
            </a:r>
            <a:r>
              <a:rPr lang="en-US" sz="2700" dirty="0" smtClean="0"/>
              <a:t>l</a:t>
            </a:r>
            <a:r>
              <a:rPr lang="ru-RU" sz="2700" dirty="0" smtClean="0"/>
              <a:t>э</a:t>
            </a:r>
            <a:r>
              <a:rPr lang="ru-RU" sz="2700" dirty="0" smtClean="0"/>
              <a:t>!!!</a:t>
            </a:r>
          </a:p>
          <a:p>
            <a:r>
              <a:rPr lang="ru-RU" sz="2700" dirty="0" smtClean="0"/>
              <a:t>     </a:t>
            </a:r>
            <a:r>
              <a:rPr lang="ru-RU" sz="2700" dirty="0" err="1" smtClean="0"/>
              <a:t>Ди</a:t>
            </a:r>
            <a:r>
              <a:rPr lang="ru-RU" sz="2700" dirty="0" smtClean="0"/>
              <a:t> </a:t>
            </a:r>
            <a:r>
              <a:rPr lang="ru-RU" sz="2700" dirty="0" smtClean="0"/>
              <a:t>щ</a:t>
            </a:r>
            <a:r>
              <a:rPr lang="en-US" sz="2700" dirty="0" smtClean="0"/>
              <a:t>l</a:t>
            </a:r>
            <a:r>
              <a:rPr lang="ru-RU" sz="2700" dirty="0" err="1" smtClean="0"/>
              <a:t>алэгъуалэм</a:t>
            </a:r>
            <a:r>
              <a:rPr lang="ru-RU" sz="2700" dirty="0" smtClean="0"/>
              <a:t> </a:t>
            </a:r>
            <a:r>
              <a:rPr lang="ru-RU" sz="2700" dirty="0" err="1" smtClean="0"/>
              <a:t>ягъэлъап</a:t>
            </a:r>
            <a:r>
              <a:rPr lang="en-US" sz="2700" dirty="0" smtClean="0"/>
              <a:t>l</a:t>
            </a:r>
            <a:r>
              <a:rPr lang="ru-RU" sz="2700" dirty="0" smtClean="0"/>
              <a:t>э </a:t>
            </a:r>
            <a:r>
              <a:rPr lang="ru-RU" sz="2700" dirty="0" smtClean="0"/>
              <a:t>АДЫГЭ ФАЩЭМ и </a:t>
            </a:r>
            <a:r>
              <a:rPr lang="ru-RU" sz="2700" dirty="0" err="1" smtClean="0"/>
              <a:t>махуэщ</a:t>
            </a:r>
            <a:r>
              <a:rPr lang="en-US" sz="2700" dirty="0" smtClean="0"/>
              <a:t>l</a:t>
            </a:r>
            <a:r>
              <a:rPr lang="ru-RU" sz="2700" dirty="0" err="1" smtClean="0"/>
              <a:t>ыр</a:t>
            </a:r>
            <a:r>
              <a:rPr lang="ru-RU" sz="2700" dirty="0" smtClean="0"/>
              <a:t>, </a:t>
            </a:r>
            <a:r>
              <a:rPr lang="ru-RU" sz="2700" dirty="0" err="1" smtClean="0"/>
              <a:t>уэрэдхэр</a:t>
            </a:r>
            <a:r>
              <a:rPr lang="ru-RU" sz="2700" dirty="0" smtClean="0"/>
              <a:t> </a:t>
            </a:r>
            <a:r>
              <a:rPr lang="ru-RU" sz="2700" dirty="0" err="1" smtClean="0"/>
              <a:t>хужа</a:t>
            </a:r>
            <a:r>
              <a:rPr lang="en-US" sz="2700" smtClean="0"/>
              <a:t>l</a:t>
            </a:r>
            <a:r>
              <a:rPr lang="ru-RU" sz="2700" smtClean="0"/>
              <a:t>э</a:t>
            </a:r>
            <a:r>
              <a:rPr lang="ru-RU" sz="2700" dirty="0" smtClean="0"/>
              <a:t>, </a:t>
            </a:r>
            <a:r>
              <a:rPr lang="ru-RU" sz="2700" dirty="0" err="1" smtClean="0"/>
              <a:t>адыгэ</a:t>
            </a:r>
            <a:r>
              <a:rPr lang="ru-RU" sz="2700" dirty="0" smtClean="0"/>
              <a:t> </a:t>
            </a:r>
            <a:r>
              <a:rPr lang="ru-RU" sz="2700" dirty="0" err="1" smtClean="0"/>
              <a:t>джэгухэр</a:t>
            </a:r>
            <a:r>
              <a:rPr lang="ru-RU" sz="2700" dirty="0" smtClean="0"/>
              <a:t> </a:t>
            </a:r>
            <a:r>
              <a:rPr lang="ru-RU" sz="2700" dirty="0" err="1" smtClean="0"/>
              <a:t>ирагъэк</a:t>
            </a:r>
            <a:r>
              <a:rPr lang="en-US" sz="2700" dirty="0" smtClean="0"/>
              <a:t>l</a:t>
            </a:r>
            <a:r>
              <a:rPr lang="ru-RU" sz="2700" dirty="0" err="1" smtClean="0"/>
              <a:t>уэк</a:t>
            </a:r>
            <a:r>
              <a:rPr lang="en-US" sz="2700" dirty="0" smtClean="0"/>
              <a:t>l</a:t>
            </a:r>
            <a:r>
              <a:rPr lang="ru-RU" sz="2700" dirty="0" smtClean="0"/>
              <a:t> </a:t>
            </a:r>
            <a:r>
              <a:rPr lang="ru-RU" sz="2700" dirty="0" err="1" smtClean="0"/>
              <a:t>хабзэм</a:t>
            </a:r>
            <a:r>
              <a:rPr lang="ru-RU" sz="2700" dirty="0" smtClean="0"/>
              <a:t> </a:t>
            </a:r>
            <a:r>
              <a:rPr lang="ru-RU" sz="2700" dirty="0" err="1" smtClean="0"/>
              <a:t>тету</a:t>
            </a:r>
            <a:r>
              <a:rPr lang="ru-RU" sz="2700" dirty="0" smtClean="0"/>
              <a:t>.</a:t>
            </a:r>
          </a:p>
          <a:p>
            <a:r>
              <a:rPr lang="ru-RU" sz="2700" dirty="0" smtClean="0"/>
              <a:t>   </a:t>
            </a:r>
            <a:r>
              <a:rPr lang="ru-RU" sz="2700" b="1" dirty="0" err="1" smtClean="0"/>
              <a:t>Дыщогугъыр</a:t>
            </a:r>
            <a:r>
              <a:rPr lang="ru-RU" sz="2700" b="1" dirty="0" smtClean="0"/>
              <a:t>, </a:t>
            </a:r>
            <a:r>
              <a:rPr lang="ru-RU" sz="2700" b="1" dirty="0" err="1" smtClean="0"/>
              <a:t>ди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лъэпкъ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уардэми</a:t>
            </a:r>
            <a:r>
              <a:rPr lang="ru-RU" sz="2700" b="1" dirty="0" smtClean="0"/>
              <a:t>  </a:t>
            </a:r>
            <a:r>
              <a:rPr lang="ru-RU" sz="2700" b="1" dirty="0" err="1" smtClean="0"/>
              <a:t>иргушхуэу</a:t>
            </a:r>
            <a:r>
              <a:rPr lang="ru-RU" sz="2700" b="1" dirty="0" smtClean="0"/>
              <a:t> </a:t>
            </a:r>
            <a:r>
              <a:rPr lang="ru-RU" sz="2700" b="1" dirty="0" smtClean="0"/>
              <a:t>щит</a:t>
            </a:r>
            <a:r>
              <a:rPr lang="en-US" sz="2700" b="1" dirty="0" smtClean="0"/>
              <a:t>l</a:t>
            </a:r>
            <a:r>
              <a:rPr lang="ru-RU" sz="2700" b="1" dirty="0" err="1" smtClean="0"/>
              <a:t>эгъэжыну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езым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хуэфащэ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дыдэу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къигъэщ</a:t>
            </a:r>
            <a:r>
              <a:rPr lang="en-US" sz="2700" b="1" dirty="0" smtClean="0"/>
              <a:t>l</a:t>
            </a:r>
            <a:r>
              <a:rPr lang="ru-RU" sz="2700" b="1" dirty="0" smtClean="0"/>
              <a:t>а </a:t>
            </a:r>
            <a:r>
              <a:rPr lang="ru-RU" sz="2700" b="1" dirty="0" smtClean="0"/>
              <a:t>и </a:t>
            </a:r>
            <a:r>
              <a:rPr lang="ru-RU" sz="2700" b="1" dirty="0" err="1" smtClean="0"/>
              <a:t>фащэ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дахэр</a:t>
            </a:r>
            <a:r>
              <a:rPr lang="ru-RU" sz="2700" b="1" dirty="0" smtClean="0"/>
              <a:t>, Кавказ псом я </a:t>
            </a:r>
            <a:r>
              <a:rPr lang="ru-RU" sz="2700" b="1" dirty="0" err="1" smtClean="0"/>
              <a:t>дотэ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хъуар</a:t>
            </a:r>
            <a:r>
              <a:rPr lang="ru-RU" sz="2700" b="1" dirty="0" smtClean="0"/>
              <a:t>!                </a:t>
            </a:r>
            <a:endParaRPr lang="ru-RU" sz="2700" dirty="0"/>
          </a:p>
        </p:txBody>
      </p:sp>
    </p:spTree>
  </p:cSld>
  <p:clrMapOvr>
    <a:masterClrMapping/>
  </p:clrMapOvr>
  <p:transition advTm="6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5887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8050"/>
            <a:ext cx="8382000" cy="6295149"/>
          </a:xfrm>
          <a:prstGeom prst="rect">
            <a:avLst/>
          </a:prstGeom>
        </p:spPr>
      </p:pic>
    </p:spTree>
  </p:cSld>
  <p:clrMapOvr>
    <a:masterClrMapping/>
  </p:clrMapOvr>
  <p:transition advTm="30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16c650b664a2f770b6507e2991f04a_1000_57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477000"/>
          </a:xfrm>
          <a:prstGeom prst="rect">
            <a:avLst/>
          </a:prstGeom>
        </p:spPr>
      </p:pic>
    </p:spTree>
  </p:cSld>
  <p:clrMapOvr>
    <a:masterClrMapping/>
  </p:clrMapOvr>
  <p:transition advTm="3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Проектым</a:t>
            </a:r>
            <a:r>
              <a:rPr lang="ru-RU" b="1" dirty="0" smtClean="0"/>
              <a:t> и </a:t>
            </a:r>
            <a:r>
              <a:rPr lang="ru-RU" b="1" dirty="0" err="1" smtClean="0"/>
              <a:t>паспортыр</a:t>
            </a:r>
            <a:endParaRPr lang="ru-RU" dirty="0" smtClean="0"/>
          </a:p>
          <a:p>
            <a:r>
              <a:rPr lang="ru-RU" b="1" dirty="0" err="1" smtClean="0"/>
              <a:t>Проектым</a:t>
            </a:r>
            <a:r>
              <a:rPr lang="ru-RU" b="1" dirty="0" smtClean="0"/>
              <a:t> и </a:t>
            </a:r>
            <a:r>
              <a:rPr lang="ru-RU" b="1" dirty="0" err="1" smtClean="0"/>
              <a:t>бгъэдыхьэк</a:t>
            </a:r>
            <a:r>
              <a:rPr lang="en-US" b="1" dirty="0" smtClean="0"/>
              <a:t>l</a:t>
            </a:r>
            <a:r>
              <a:rPr lang="ru-RU" b="1" dirty="0" smtClean="0"/>
              <a:t>эр</a:t>
            </a:r>
            <a:r>
              <a:rPr lang="ru-RU" b="1" dirty="0" smtClean="0"/>
              <a:t>: </a:t>
            </a:r>
            <a:r>
              <a:rPr lang="ru-RU" b="1" dirty="0" err="1" smtClean="0"/>
              <a:t>творческэ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err="1" smtClean="0"/>
              <a:t>Темэр</a:t>
            </a:r>
            <a:r>
              <a:rPr lang="ru-RU" b="1" dirty="0" smtClean="0"/>
              <a:t>:  «Си </a:t>
            </a:r>
            <a:r>
              <a:rPr lang="ru-RU" b="1" dirty="0" err="1" smtClean="0"/>
              <a:t>адыгэ</a:t>
            </a:r>
            <a:r>
              <a:rPr lang="ru-RU" b="1" dirty="0" smtClean="0"/>
              <a:t> </a:t>
            </a:r>
            <a:r>
              <a:rPr lang="ru-RU" b="1" dirty="0" err="1" smtClean="0"/>
              <a:t>лъэпкъыр</a:t>
            </a:r>
            <a:r>
              <a:rPr lang="ru-RU" b="1" dirty="0" smtClean="0"/>
              <a:t>. </a:t>
            </a:r>
            <a:r>
              <a:rPr lang="ru-RU" b="1" dirty="0" err="1" smtClean="0"/>
              <a:t>Адыгэ</a:t>
            </a:r>
            <a:r>
              <a:rPr lang="ru-RU" b="1" dirty="0" smtClean="0"/>
              <a:t> </a:t>
            </a:r>
            <a:r>
              <a:rPr lang="ru-RU" b="1" dirty="0" err="1" smtClean="0"/>
              <a:t>фащэр</a:t>
            </a:r>
            <a:r>
              <a:rPr lang="ru-RU" b="1" dirty="0" smtClean="0"/>
              <a:t>.»</a:t>
            </a:r>
            <a:endParaRPr lang="ru-RU" dirty="0" smtClean="0"/>
          </a:p>
          <a:p>
            <a:r>
              <a:rPr lang="ru-RU" b="1" dirty="0" err="1" smtClean="0"/>
              <a:t>Проектым</a:t>
            </a:r>
            <a:r>
              <a:rPr lang="ru-RU" b="1" dirty="0" smtClean="0"/>
              <a:t> и </a:t>
            </a:r>
            <a:r>
              <a:rPr lang="ru-RU" b="1" dirty="0" err="1" smtClean="0"/>
              <a:t>мурадыр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err="1" smtClean="0"/>
              <a:t>Еджак</a:t>
            </a:r>
            <a:r>
              <a:rPr lang="en-US" dirty="0" smtClean="0"/>
              <a:t>l</a:t>
            </a:r>
            <a:r>
              <a:rPr lang="ru-RU" dirty="0" err="1" smtClean="0"/>
              <a:t>уэ</a:t>
            </a:r>
            <a:r>
              <a:rPr lang="ru-RU" dirty="0" smtClean="0"/>
              <a:t> ц</a:t>
            </a:r>
            <a:r>
              <a:rPr lang="en-US" dirty="0" smtClean="0"/>
              <a:t>l</a:t>
            </a:r>
            <a:r>
              <a:rPr lang="ru-RU" dirty="0" err="1" smtClean="0"/>
              <a:t>ык</a:t>
            </a:r>
            <a:r>
              <a:rPr lang="en-US" dirty="0" smtClean="0"/>
              <a:t>l</a:t>
            </a:r>
            <a:r>
              <a:rPr lang="ru-RU" dirty="0" err="1" smtClean="0"/>
              <a:t>ухэм</a:t>
            </a:r>
            <a:r>
              <a:rPr lang="ru-RU" dirty="0" smtClean="0"/>
              <a:t> </a:t>
            </a:r>
            <a:r>
              <a:rPr lang="ru-RU" dirty="0" smtClean="0"/>
              <a:t>я </a:t>
            </a:r>
            <a:r>
              <a:rPr lang="ru-RU" dirty="0" err="1" smtClean="0"/>
              <a:t>лъэпкъым</a:t>
            </a:r>
            <a:r>
              <a:rPr lang="ru-RU" dirty="0" smtClean="0"/>
              <a:t>, я </a:t>
            </a:r>
            <a:r>
              <a:rPr lang="ru-RU" dirty="0" err="1" smtClean="0"/>
              <a:t>фащэ</a:t>
            </a:r>
            <a:r>
              <a:rPr lang="ru-RU" dirty="0" smtClean="0"/>
              <a:t> </a:t>
            </a:r>
            <a:r>
              <a:rPr lang="ru-RU" dirty="0" err="1" smtClean="0"/>
              <a:t>дахэм</a:t>
            </a:r>
            <a:r>
              <a:rPr lang="ru-RU" dirty="0" smtClean="0"/>
              <a:t>, я </a:t>
            </a:r>
            <a:r>
              <a:rPr lang="ru-RU" dirty="0" err="1" smtClean="0"/>
              <a:t>адыгэбзэм</a:t>
            </a:r>
            <a:r>
              <a:rPr lang="ru-RU" dirty="0" smtClean="0"/>
              <a:t> </a:t>
            </a:r>
            <a:r>
              <a:rPr lang="ru-RU" dirty="0" err="1" smtClean="0"/>
              <a:t>хуа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лъагъуныгъэм</a:t>
            </a:r>
            <a:r>
              <a:rPr lang="ru-RU" dirty="0" smtClean="0"/>
              <a:t> </a:t>
            </a:r>
            <a:r>
              <a:rPr lang="ru-RU" dirty="0" err="1" smtClean="0"/>
              <a:t>хэгъэхъуэн</a:t>
            </a:r>
            <a:r>
              <a:rPr lang="ru-RU" dirty="0" smtClean="0"/>
              <a:t>, </a:t>
            </a:r>
            <a:r>
              <a:rPr lang="ru-RU" dirty="0" err="1" smtClean="0"/>
              <a:t>нэхъри</a:t>
            </a:r>
            <a:r>
              <a:rPr lang="ru-RU" dirty="0" smtClean="0"/>
              <a:t> </a:t>
            </a:r>
            <a:r>
              <a:rPr lang="ru-RU" dirty="0" smtClean="0"/>
              <a:t>ф</a:t>
            </a:r>
            <a:r>
              <a:rPr lang="en-US" dirty="0" smtClean="0"/>
              <a:t>l</a:t>
            </a:r>
            <a:r>
              <a:rPr lang="ru-RU" dirty="0" err="1" smtClean="0"/>
              <a:t>ыуэ</a:t>
            </a:r>
            <a:r>
              <a:rPr lang="ru-RU" dirty="0" smtClean="0"/>
              <a:t> </a:t>
            </a:r>
            <a:r>
              <a:rPr lang="ru-RU" dirty="0" err="1" smtClean="0"/>
              <a:t>егъэлъагъун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Къалэнхэр</a:t>
            </a:r>
            <a:r>
              <a:rPr lang="ru-RU" b="1" dirty="0" smtClean="0"/>
              <a:t>:</a:t>
            </a:r>
            <a:endParaRPr lang="ru-RU" dirty="0" smtClean="0"/>
          </a:p>
          <a:p>
            <a:pPr lvl="0"/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лъэпкъым</a:t>
            </a:r>
            <a:r>
              <a:rPr lang="ru-RU" dirty="0" smtClean="0"/>
              <a:t>, </a:t>
            </a:r>
            <a:r>
              <a:rPr lang="ru-RU" dirty="0" err="1" smtClean="0"/>
              <a:t>адыгэ</a:t>
            </a:r>
            <a:r>
              <a:rPr lang="ru-RU" dirty="0" smtClean="0"/>
              <a:t> </a:t>
            </a:r>
            <a:r>
              <a:rPr lang="ru-RU" dirty="0" err="1" smtClean="0"/>
              <a:t>фащэм</a:t>
            </a:r>
            <a:r>
              <a:rPr lang="ru-RU" dirty="0" smtClean="0"/>
              <a:t>, </a:t>
            </a:r>
            <a:r>
              <a:rPr lang="ru-RU" dirty="0" err="1" smtClean="0"/>
              <a:t>бзэм</a:t>
            </a:r>
            <a:r>
              <a:rPr lang="ru-RU" dirty="0" smtClean="0"/>
              <a:t> </a:t>
            </a:r>
            <a:r>
              <a:rPr lang="ru-RU" dirty="0" smtClean="0"/>
              <a:t>худи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щытык</a:t>
            </a:r>
            <a:r>
              <a:rPr lang="en-US" dirty="0" smtClean="0"/>
              <a:t>l</a:t>
            </a:r>
            <a:r>
              <a:rPr lang="ru-RU" dirty="0" smtClean="0"/>
              <a:t>эр </a:t>
            </a:r>
            <a:r>
              <a:rPr lang="ru-RU" dirty="0" err="1" smtClean="0"/>
              <a:t>егъэф</a:t>
            </a:r>
            <a:r>
              <a:rPr lang="en-US" dirty="0" smtClean="0"/>
              <a:t>l</a:t>
            </a:r>
            <a:r>
              <a:rPr lang="ru-RU" dirty="0" smtClean="0"/>
              <a:t>эк</a:t>
            </a:r>
            <a:r>
              <a:rPr lang="en-US" dirty="0" smtClean="0"/>
              <a:t>l</a:t>
            </a:r>
            <a:r>
              <a:rPr lang="ru-RU" dirty="0" err="1" smtClean="0"/>
              <a:t>уэн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адыгэ</a:t>
            </a:r>
            <a:r>
              <a:rPr lang="ru-RU" dirty="0" smtClean="0"/>
              <a:t> </a:t>
            </a:r>
            <a:r>
              <a:rPr lang="ru-RU" dirty="0" err="1" smtClean="0"/>
              <a:t>лъэпкъым</a:t>
            </a:r>
            <a:r>
              <a:rPr lang="ru-RU" dirty="0" smtClean="0"/>
              <a:t> </a:t>
            </a:r>
            <a:r>
              <a:rPr lang="ru-RU" dirty="0" err="1" smtClean="0"/>
              <a:t>ижь</a:t>
            </a:r>
            <a:r>
              <a:rPr lang="ru-RU" dirty="0" smtClean="0"/>
              <a:t>- </a:t>
            </a:r>
            <a:r>
              <a:rPr lang="ru-RU" dirty="0" err="1" smtClean="0"/>
              <a:t>ижьыж</a:t>
            </a:r>
            <a:r>
              <a:rPr lang="ru-RU" dirty="0" smtClean="0"/>
              <a:t> </a:t>
            </a:r>
            <a:r>
              <a:rPr lang="ru-RU" dirty="0" err="1" smtClean="0"/>
              <a:t>лъандэрэ</a:t>
            </a:r>
            <a:r>
              <a:rPr lang="ru-RU" dirty="0" smtClean="0"/>
              <a:t> </a:t>
            </a:r>
            <a:r>
              <a:rPr lang="ru-RU" dirty="0" err="1" smtClean="0"/>
              <a:t>къыдэгъуэгурык</a:t>
            </a:r>
            <a:r>
              <a:rPr lang="en-US" dirty="0" smtClean="0"/>
              <a:t>l</a:t>
            </a:r>
            <a:r>
              <a:rPr lang="ru-RU" dirty="0" err="1" smtClean="0"/>
              <a:t>уэ</a:t>
            </a:r>
            <a:r>
              <a:rPr lang="ru-RU" dirty="0" smtClean="0"/>
              <a:t> </a:t>
            </a:r>
            <a:r>
              <a:rPr lang="ru-RU" dirty="0" err="1" smtClean="0"/>
              <a:t>хабзэр</a:t>
            </a:r>
            <a:r>
              <a:rPr lang="ru-RU" dirty="0" smtClean="0"/>
              <a:t> , </a:t>
            </a:r>
            <a:r>
              <a:rPr lang="ru-RU" dirty="0" err="1" smtClean="0"/>
              <a:t>гъэсэныгъэ</a:t>
            </a:r>
            <a:r>
              <a:rPr lang="ru-RU" dirty="0" smtClean="0"/>
              <a:t> </a:t>
            </a:r>
            <a:r>
              <a:rPr lang="ru-RU" dirty="0" err="1" smtClean="0"/>
              <a:t>дахэр</a:t>
            </a:r>
            <a:r>
              <a:rPr lang="ru-RU" dirty="0" smtClean="0"/>
              <a:t> </a:t>
            </a:r>
            <a:r>
              <a:rPr lang="ru-RU" dirty="0" err="1" smtClean="0"/>
              <a:t>нэхъри</a:t>
            </a:r>
            <a:r>
              <a:rPr lang="ru-RU" dirty="0" smtClean="0"/>
              <a:t> </a:t>
            </a:r>
            <a:r>
              <a:rPr lang="ru-RU" dirty="0" err="1" smtClean="0"/>
              <a:t>зэхагъэщ</a:t>
            </a:r>
            <a:r>
              <a:rPr lang="en-US" dirty="0" smtClean="0"/>
              <a:t>l</a:t>
            </a:r>
            <a:r>
              <a:rPr lang="ru-RU" dirty="0" smtClean="0"/>
              <a:t>эн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Лъэпкъым</a:t>
            </a:r>
            <a:r>
              <a:rPr lang="ru-RU" dirty="0" smtClean="0"/>
              <a:t> </a:t>
            </a:r>
            <a:r>
              <a:rPr lang="ru-RU" dirty="0" smtClean="0"/>
              <a:t>ф</a:t>
            </a:r>
            <a:r>
              <a:rPr lang="en-US" dirty="0" smtClean="0"/>
              <a:t>l</a:t>
            </a:r>
            <a:r>
              <a:rPr lang="ru-RU" dirty="0" smtClean="0"/>
              <a:t>эк</a:t>
            </a:r>
            <a:r>
              <a:rPr lang="en-US" dirty="0" smtClean="0"/>
              <a:t>l</a:t>
            </a:r>
            <a:r>
              <a:rPr lang="ru-RU" dirty="0" err="1" smtClean="0"/>
              <a:t>уэдыжу</a:t>
            </a:r>
            <a:r>
              <a:rPr lang="ru-RU" dirty="0" smtClean="0"/>
              <a:t> </a:t>
            </a:r>
            <a:r>
              <a:rPr lang="ru-RU" dirty="0" err="1" smtClean="0"/>
              <a:t>хуежьа</a:t>
            </a:r>
            <a:r>
              <a:rPr lang="ru-RU" dirty="0" smtClean="0"/>
              <a:t> </a:t>
            </a:r>
            <a:r>
              <a:rPr lang="ru-RU" dirty="0" err="1" smtClean="0"/>
              <a:t>фащэ</a:t>
            </a:r>
            <a:r>
              <a:rPr lang="ru-RU" dirty="0" smtClean="0"/>
              <a:t> </a:t>
            </a:r>
            <a:r>
              <a:rPr lang="ru-RU" dirty="0" err="1" smtClean="0"/>
              <a:t>дахэр</a:t>
            </a:r>
            <a:r>
              <a:rPr lang="ru-RU" dirty="0" smtClean="0"/>
              <a:t> </a:t>
            </a:r>
            <a:r>
              <a:rPr lang="ru-RU" dirty="0" err="1" smtClean="0"/>
              <a:t>хъумэн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Мы </a:t>
            </a:r>
            <a:r>
              <a:rPr lang="ru-RU" dirty="0" err="1" smtClean="0"/>
              <a:t>проектым</a:t>
            </a:r>
            <a:r>
              <a:rPr lang="ru-RU" dirty="0" smtClean="0"/>
              <a:t> </a:t>
            </a:r>
            <a:r>
              <a:rPr lang="ru-RU" dirty="0" err="1" smtClean="0"/>
              <a:t>деж</a:t>
            </a:r>
            <a:r>
              <a:rPr lang="ru-RU" dirty="0" smtClean="0"/>
              <a:t> </a:t>
            </a:r>
            <a:r>
              <a:rPr lang="ru-RU" dirty="0" err="1" smtClean="0"/>
              <a:t>уасэрэ</a:t>
            </a:r>
            <a:r>
              <a:rPr lang="ru-RU" dirty="0" smtClean="0"/>
              <a:t> </a:t>
            </a:r>
            <a:r>
              <a:rPr lang="ru-RU" dirty="0" err="1" smtClean="0"/>
              <a:t>пщ</a:t>
            </a:r>
            <a:r>
              <a:rPr lang="en-US" dirty="0" smtClean="0"/>
              <a:t>l</a:t>
            </a:r>
            <a:r>
              <a:rPr lang="ru-RU" dirty="0" err="1" smtClean="0"/>
              <a:t>эрэ</a:t>
            </a:r>
            <a:r>
              <a:rPr lang="ru-RU" dirty="0" smtClean="0"/>
              <a:t> </a:t>
            </a:r>
            <a:r>
              <a:rPr lang="ru-RU" dirty="0" err="1" smtClean="0"/>
              <a:t>зыхущ</a:t>
            </a:r>
            <a:r>
              <a:rPr lang="en-US" dirty="0" smtClean="0"/>
              <a:t>l</a:t>
            </a:r>
            <a:r>
              <a:rPr lang="ru-RU" dirty="0" err="1" smtClean="0"/>
              <a:t>ыпхъэр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Тхыдэм</a:t>
            </a:r>
            <a:r>
              <a:rPr lang="ru-RU" dirty="0" smtClean="0"/>
              <a:t> си </a:t>
            </a:r>
            <a:r>
              <a:rPr lang="ru-RU" dirty="0" err="1" smtClean="0"/>
              <a:t>лъэпкъым</a:t>
            </a:r>
            <a:r>
              <a:rPr lang="ru-RU" dirty="0" smtClean="0"/>
              <a:t> и </a:t>
            </a:r>
            <a:r>
              <a:rPr lang="ru-RU" dirty="0" err="1" smtClean="0"/>
              <a:t>дахэр</a:t>
            </a:r>
            <a:r>
              <a:rPr lang="ru-RU" dirty="0" smtClean="0"/>
              <a:t> </a:t>
            </a:r>
            <a:r>
              <a:rPr lang="ru-RU" dirty="0" err="1" smtClean="0"/>
              <a:t>къызэрыхэщыр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Проектыр</a:t>
            </a:r>
            <a:r>
              <a:rPr lang="ru-RU" dirty="0" smtClean="0"/>
              <a:t> </a:t>
            </a:r>
            <a:r>
              <a:rPr lang="ru-RU" dirty="0" err="1" smtClean="0"/>
              <a:t>зэрыухуар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1 </a:t>
            </a:r>
            <a:r>
              <a:rPr lang="ru-RU" b="1" dirty="0" err="1" smtClean="0"/>
              <a:t>Зыхуэзыгъэхьэзыр</a:t>
            </a:r>
            <a:r>
              <a:rPr lang="ru-RU" b="1" dirty="0" smtClean="0"/>
              <a:t> </a:t>
            </a:r>
            <a:r>
              <a:rPr lang="en-US" b="1" dirty="0" smtClean="0"/>
              <a:t>l</a:t>
            </a:r>
            <a:r>
              <a:rPr lang="ru-RU" b="1" dirty="0" err="1" smtClean="0"/>
              <a:t>ыхьэ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*</a:t>
            </a:r>
            <a:r>
              <a:rPr lang="ru-RU" dirty="0" err="1" smtClean="0"/>
              <a:t>Гукъыдэж</a:t>
            </a:r>
            <a:r>
              <a:rPr lang="ru-RU" dirty="0" smtClean="0"/>
              <a:t> </a:t>
            </a:r>
            <a:r>
              <a:rPr lang="ru-RU" dirty="0" smtClean="0"/>
              <a:t>си</a:t>
            </a:r>
            <a:r>
              <a:rPr lang="en-US" dirty="0" smtClean="0"/>
              <a:t>l</a:t>
            </a:r>
            <a:r>
              <a:rPr lang="ru-RU" dirty="0" err="1" smtClean="0"/>
              <a:t>эу</a:t>
            </a:r>
            <a:r>
              <a:rPr lang="ru-RU" dirty="0" smtClean="0"/>
              <a:t> </a:t>
            </a:r>
            <a:r>
              <a:rPr lang="ru-RU" dirty="0" err="1" smtClean="0"/>
              <a:t>лэжьыгъэм</a:t>
            </a:r>
            <a:r>
              <a:rPr lang="ru-RU" dirty="0" smtClean="0"/>
              <a:t> </a:t>
            </a:r>
            <a:r>
              <a:rPr lang="ru-RU" dirty="0" err="1" smtClean="0"/>
              <a:t>сызэрыбгъэдыхьэр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Нэхъыжьхэр</a:t>
            </a:r>
            <a:r>
              <a:rPr lang="ru-RU" dirty="0" smtClean="0"/>
              <a:t> си </a:t>
            </a:r>
            <a:r>
              <a:rPr lang="ru-RU" dirty="0" smtClean="0"/>
              <a:t>дэ</a:t>
            </a:r>
            <a:r>
              <a:rPr lang="en-US" dirty="0" smtClean="0"/>
              <a:t>l</a:t>
            </a:r>
            <a:r>
              <a:rPr lang="ru-RU" dirty="0" err="1" smtClean="0"/>
              <a:t>эпыкъуэгъуу</a:t>
            </a:r>
            <a:r>
              <a:rPr lang="ru-RU" dirty="0" smtClean="0"/>
              <a:t> </a:t>
            </a:r>
            <a:r>
              <a:rPr lang="ru-RU" dirty="0" err="1" smtClean="0"/>
              <a:t>мурадымрэ</a:t>
            </a:r>
            <a:r>
              <a:rPr lang="ru-RU" dirty="0" smtClean="0"/>
              <a:t> </a:t>
            </a:r>
            <a:r>
              <a:rPr lang="ru-RU" dirty="0" err="1" smtClean="0"/>
              <a:t>къалэнымрэ</a:t>
            </a:r>
            <a:r>
              <a:rPr lang="ru-RU" dirty="0" smtClean="0"/>
              <a:t> </a:t>
            </a:r>
            <a:r>
              <a:rPr lang="ru-RU" dirty="0" err="1" smtClean="0"/>
              <a:t>убзыхун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 </a:t>
            </a:r>
            <a:r>
              <a:rPr lang="ru-RU" b="1" dirty="0" err="1" smtClean="0"/>
              <a:t>Проектым</a:t>
            </a:r>
            <a:r>
              <a:rPr lang="ru-RU" b="1" dirty="0" smtClean="0"/>
              <a:t> </a:t>
            </a:r>
            <a:r>
              <a:rPr lang="ru-RU" b="1" dirty="0" err="1" smtClean="0"/>
              <a:t>сызэрелэжьыр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*</a:t>
            </a:r>
            <a:r>
              <a:rPr lang="ru-RU" dirty="0" err="1" smtClean="0"/>
              <a:t>Проектым</a:t>
            </a:r>
            <a:r>
              <a:rPr lang="ru-RU" dirty="0" smtClean="0"/>
              <a:t> </a:t>
            </a:r>
            <a:r>
              <a:rPr lang="ru-RU" dirty="0" err="1" smtClean="0"/>
              <a:t>ехьэл</a:t>
            </a:r>
            <a:r>
              <a:rPr lang="en-US" dirty="0" smtClean="0"/>
              <a:t>l</a:t>
            </a:r>
            <a:r>
              <a:rPr lang="ru-RU" dirty="0" err="1" smtClean="0"/>
              <a:t>ауэ</a:t>
            </a:r>
            <a:r>
              <a:rPr lang="ru-RU" dirty="0" smtClean="0"/>
              <a:t> </a:t>
            </a:r>
            <a:r>
              <a:rPr lang="ru-RU" dirty="0" err="1" smtClean="0"/>
              <a:t>тхыгъэ</a:t>
            </a:r>
            <a:r>
              <a:rPr lang="ru-RU" dirty="0" smtClean="0"/>
              <a:t> </a:t>
            </a:r>
            <a:r>
              <a:rPr lang="ru-RU" dirty="0" err="1" smtClean="0"/>
              <a:t>зэхуэхьэсын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60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4953000" cy="5943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АДЫГЭ ФАЩЭ.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 err="1" smtClean="0"/>
              <a:t>Щыгъыным</a:t>
            </a:r>
            <a:r>
              <a:rPr lang="ru-RU" b="1" dirty="0" smtClean="0"/>
              <a:t> </a:t>
            </a:r>
            <a:r>
              <a:rPr lang="ru-RU" b="1" dirty="0" smtClean="0"/>
              <a:t>ц</a:t>
            </a:r>
            <a:r>
              <a:rPr lang="en-US" b="1" dirty="0" smtClean="0"/>
              <a:t>l</a:t>
            </a:r>
            <a:r>
              <a:rPr lang="ru-RU" b="1" dirty="0" err="1" smtClean="0"/>
              <a:t>ыхур</a:t>
            </a:r>
            <a:r>
              <a:rPr lang="ru-RU" b="1" dirty="0" smtClean="0"/>
              <a:t> </a:t>
            </a:r>
            <a:r>
              <a:rPr lang="ru-RU" b="1" dirty="0" err="1" smtClean="0"/>
              <a:t>егъэщ</a:t>
            </a:r>
            <a:r>
              <a:rPr lang="en-US" b="1" dirty="0" smtClean="0"/>
              <a:t>l</a:t>
            </a:r>
            <a:r>
              <a:rPr lang="ru-RU" b="1" dirty="0" err="1" smtClean="0"/>
              <a:t>эращ</a:t>
            </a:r>
            <a:r>
              <a:rPr lang="en-US" b="1" dirty="0" smtClean="0"/>
              <a:t>l</a:t>
            </a:r>
            <a:r>
              <a:rPr lang="ru-RU" b="1" dirty="0" smtClean="0"/>
              <a:t>э</a:t>
            </a:r>
            <a:r>
              <a:rPr lang="ru-RU" b="1" dirty="0" smtClean="0"/>
              <a:t>, </a:t>
            </a:r>
            <a:r>
              <a:rPr lang="ru-RU" b="1" dirty="0" err="1" smtClean="0"/>
              <a:t>акъылым</a:t>
            </a:r>
            <a:r>
              <a:rPr lang="ru-RU" b="1" dirty="0" smtClean="0"/>
              <a:t> </a:t>
            </a:r>
            <a:r>
              <a:rPr lang="ru-RU" b="1" dirty="0" err="1" smtClean="0"/>
              <a:t>егъэдахэ</a:t>
            </a:r>
            <a:r>
              <a:rPr lang="ru-RU" b="1" dirty="0" smtClean="0"/>
              <a:t>.»</a:t>
            </a:r>
            <a:endParaRPr lang="ru-RU" dirty="0" smtClean="0"/>
          </a:p>
          <a:p>
            <a:r>
              <a:rPr lang="ru-RU" b="1" dirty="0" err="1" smtClean="0"/>
              <a:t>Адыгэ</a:t>
            </a:r>
            <a:r>
              <a:rPr lang="ru-RU" b="1" dirty="0" smtClean="0"/>
              <a:t> </a:t>
            </a:r>
            <a:r>
              <a:rPr lang="ru-RU" b="1" dirty="0" err="1" smtClean="0"/>
              <a:t>псалъэжь</a:t>
            </a:r>
            <a:r>
              <a:rPr lang="ru-RU" b="1" dirty="0" smtClean="0"/>
              <a:t>.  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Мы </a:t>
            </a:r>
            <a:r>
              <a:rPr lang="ru-RU" dirty="0" err="1" smtClean="0"/>
              <a:t>дунейм</a:t>
            </a:r>
            <a:r>
              <a:rPr lang="ru-RU" dirty="0" smtClean="0"/>
              <a:t> </a:t>
            </a:r>
            <a:r>
              <a:rPr lang="ru-RU" dirty="0" err="1" smtClean="0"/>
              <a:t>зы</a:t>
            </a:r>
            <a:r>
              <a:rPr lang="ru-RU" dirty="0" smtClean="0"/>
              <a:t> </a:t>
            </a:r>
            <a:r>
              <a:rPr lang="ru-RU" dirty="0" err="1" smtClean="0"/>
              <a:t>лъэпкъ</a:t>
            </a:r>
            <a:r>
              <a:rPr lang="ru-RU" dirty="0" smtClean="0"/>
              <a:t> </a:t>
            </a:r>
            <a:r>
              <a:rPr lang="ru-RU" dirty="0" err="1" smtClean="0"/>
              <a:t>тету</a:t>
            </a:r>
            <a:r>
              <a:rPr lang="ru-RU" dirty="0" smtClean="0"/>
              <a:t> </a:t>
            </a:r>
            <a:r>
              <a:rPr lang="ru-RU" dirty="0" err="1" smtClean="0"/>
              <a:t>пхужы</a:t>
            </a:r>
            <a:r>
              <a:rPr lang="en-US" dirty="0" smtClean="0"/>
              <a:t>l</a:t>
            </a:r>
            <a:r>
              <a:rPr lang="ru-RU" dirty="0" err="1" smtClean="0"/>
              <a:t>энкъым</a:t>
            </a:r>
            <a:r>
              <a:rPr lang="ru-RU" dirty="0" smtClean="0"/>
              <a:t> </a:t>
            </a:r>
            <a:r>
              <a:rPr lang="ru-RU" dirty="0" err="1" smtClean="0"/>
              <a:t>адэ</a:t>
            </a:r>
            <a:r>
              <a:rPr lang="ru-RU" dirty="0" smtClean="0"/>
              <a:t> </a:t>
            </a:r>
            <a:r>
              <a:rPr lang="ru-RU" dirty="0" err="1" smtClean="0"/>
              <a:t>ижь-ижьыж</a:t>
            </a:r>
            <a:r>
              <a:rPr lang="ru-RU" dirty="0" smtClean="0"/>
              <a:t> </a:t>
            </a:r>
            <a:r>
              <a:rPr lang="ru-RU" dirty="0" err="1" smtClean="0"/>
              <a:t>лъандэрэ</a:t>
            </a:r>
            <a:r>
              <a:rPr lang="ru-RU" dirty="0" smtClean="0"/>
              <a:t> </a:t>
            </a:r>
            <a:r>
              <a:rPr lang="ru-RU" dirty="0" err="1" smtClean="0"/>
              <a:t>щыгъа</a:t>
            </a:r>
            <a:r>
              <a:rPr lang="ru-RU" dirty="0" smtClean="0"/>
              <a:t> </a:t>
            </a:r>
            <a:r>
              <a:rPr lang="ru-RU" dirty="0" err="1" smtClean="0"/>
              <a:t>фащэр</a:t>
            </a:r>
            <a:r>
              <a:rPr lang="ru-RU" dirty="0" smtClean="0"/>
              <a:t> </a:t>
            </a:r>
            <a:r>
              <a:rPr lang="ru-RU" dirty="0" err="1" smtClean="0"/>
              <a:t>зэримыхъуэк</a:t>
            </a:r>
            <a:r>
              <a:rPr lang="en-US" dirty="0" smtClean="0"/>
              <a:t>l</a:t>
            </a:r>
            <a:r>
              <a:rPr lang="ru-RU" dirty="0" err="1" smtClean="0"/>
              <a:t>ыу</a:t>
            </a:r>
            <a:r>
              <a:rPr lang="ru-RU" dirty="0" smtClean="0"/>
              <a:t>, </a:t>
            </a:r>
            <a:r>
              <a:rPr lang="ru-RU" dirty="0" err="1" smtClean="0"/>
              <a:t>зэхъуэк</a:t>
            </a:r>
            <a:r>
              <a:rPr lang="en-US" dirty="0" smtClean="0"/>
              <a:t>l</a:t>
            </a:r>
            <a:r>
              <a:rPr lang="ru-RU" dirty="0" err="1" smtClean="0"/>
              <a:t>ыныгъэ</a:t>
            </a:r>
            <a:r>
              <a:rPr lang="ru-RU" dirty="0" smtClean="0"/>
              <a:t> </a:t>
            </a:r>
            <a:r>
              <a:rPr lang="ru-RU" dirty="0" err="1" smtClean="0"/>
              <a:t>гуэрхэр</a:t>
            </a:r>
            <a:r>
              <a:rPr lang="ru-RU" dirty="0" smtClean="0"/>
              <a:t> </a:t>
            </a:r>
            <a:r>
              <a:rPr lang="ru-RU" dirty="0" err="1" smtClean="0"/>
              <a:t>химылъхьэу</a:t>
            </a:r>
            <a:r>
              <a:rPr lang="ru-RU" dirty="0" smtClean="0"/>
              <a:t> </a:t>
            </a:r>
            <a:r>
              <a:rPr lang="ru-RU" dirty="0" err="1" smtClean="0"/>
              <a:t>нобэ</a:t>
            </a:r>
            <a:r>
              <a:rPr lang="ru-RU" dirty="0" smtClean="0"/>
              <a:t> </a:t>
            </a:r>
            <a:r>
              <a:rPr lang="ru-RU" dirty="0" err="1" smtClean="0"/>
              <a:t>къынихьэсауэ</a:t>
            </a:r>
            <a:r>
              <a:rPr lang="ru-RU" dirty="0" smtClean="0"/>
              <a:t> е </a:t>
            </a:r>
            <a:r>
              <a:rPr lang="ru-RU" dirty="0" err="1" smtClean="0"/>
              <a:t>ихъумэфауэ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адыгэ</a:t>
            </a:r>
            <a:r>
              <a:rPr lang="ru-RU" dirty="0" smtClean="0"/>
              <a:t> </a:t>
            </a:r>
            <a:r>
              <a:rPr lang="ru-RU" dirty="0" err="1" smtClean="0"/>
              <a:t>лъэпкъми</a:t>
            </a:r>
            <a:r>
              <a:rPr lang="ru-RU" dirty="0" smtClean="0"/>
              <a:t> </a:t>
            </a:r>
            <a:r>
              <a:rPr lang="ru-RU" dirty="0" err="1" smtClean="0"/>
              <a:t>зызэрихъуэ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 smtClean="0"/>
              <a:t>к</a:t>
            </a:r>
            <a:r>
              <a:rPr lang="en-US" dirty="0" smtClean="0"/>
              <a:t>l</a:t>
            </a:r>
            <a:r>
              <a:rPr lang="ru-RU" dirty="0" err="1" smtClean="0"/>
              <a:t>ыу</a:t>
            </a:r>
            <a:r>
              <a:rPr lang="ru-RU" dirty="0" smtClean="0"/>
              <a:t>, </a:t>
            </a:r>
            <a:r>
              <a:rPr lang="ru-RU" dirty="0" err="1" smtClean="0"/>
              <a:t>зэманым</a:t>
            </a:r>
            <a:r>
              <a:rPr lang="ru-RU" dirty="0" smtClean="0"/>
              <a:t> </a:t>
            </a:r>
            <a:r>
              <a:rPr lang="ru-RU" dirty="0" smtClean="0"/>
              <a:t>дек</a:t>
            </a:r>
            <a:r>
              <a:rPr lang="en-US" dirty="0" smtClean="0"/>
              <a:t>l</a:t>
            </a:r>
            <a:r>
              <a:rPr lang="ru-RU" dirty="0" err="1" smtClean="0"/>
              <a:t>уу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фащэк</a:t>
            </a:r>
            <a:r>
              <a:rPr lang="en-US" dirty="0" smtClean="0"/>
              <a:t>l</a:t>
            </a:r>
            <a:r>
              <a:rPr lang="ru-RU" dirty="0" smtClean="0"/>
              <a:t>э</a:t>
            </a:r>
            <a:r>
              <a:rPr lang="ru-RU" dirty="0" smtClean="0"/>
              <a:t>, и </a:t>
            </a:r>
            <a:r>
              <a:rPr lang="ru-RU" dirty="0" err="1" smtClean="0"/>
              <a:t>псэук</a:t>
            </a:r>
            <a:r>
              <a:rPr lang="en-US" dirty="0" smtClean="0"/>
              <a:t>l</a:t>
            </a:r>
            <a:r>
              <a:rPr lang="ru-RU" dirty="0" smtClean="0"/>
              <a:t>эк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зихъуэж</a:t>
            </a:r>
            <a:r>
              <a:rPr lang="ru-RU" dirty="0" smtClean="0"/>
              <a:t> </a:t>
            </a:r>
            <a:r>
              <a:rPr lang="ru-RU" dirty="0" err="1" smtClean="0"/>
              <a:t>зэпыту</a:t>
            </a:r>
            <a:r>
              <a:rPr lang="ru-RU" dirty="0" smtClean="0"/>
              <a:t> </a:t>
            </a:r>
            <a:r>
              <a:rPr lang="ru-RU" dirty="0" err="1" smtClean="0"/>
              <a:t>къок</a:t>
            </a:r>
            <a:r>
              <a:rPr lang="en-US" dirty="0" smtClean="0"/>
              <a:t>l</a:t>
            </a:r>
            <a:r>
              <a:rPr lang="ru-RU" dirty="0" err="1" smtClean="0"/>
              <a:t>уэк</a:t>
            </a:r>
            <a:r>
              <a:rPr lang="en-US" dirty="0" smtClean="0"/>
              <a:t>l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       Дэ </a:t>
            </a:r>
            <a:r>
              <a:rPr lang="ru-RU" dirty="0" err="1" smtClean="0"/>
              <a:t>нобэ</a:t>
            </a:r>
            <a:r>
              <a:rPr lang="ru-RU" dirty="0" smtClean="0"/>
              <a:t> «</a:t>
            </a:r>
            <a:r>
              <a:rPr lang="ru-RU" dirty="0" err="1" smtClean="0"/>
              <a:t>адыгэ</a:t>
            </a:r>
            <a:r>
              <a:rPr lang="ru-RU" dirty="0" smtClean="0"/>
              <a:t> </a:t>
            </a:r>
            <a:r>
              <a:rPr lang="ru-RU" dirty="0" err="1" smtClean="0"/>
              <a:t>фащэк</a:t>
            </a:r>
            <a:r>
              <a:rPr lang="en-US" dirty="0" smtClean="0"/>
              <a:t>l</a:t>
            </a:r>
            <a:r>
              <a:rPr lang="ru-RU" dirty="0" smtClean="0"/>
              <a:t>э</a:t>
            </a:r>
            <a:r>
              <a:rPr lang="ru-RU" dirty="0" smtClean="0"/>
              <a:t>» </a:t>
            </a:r>
            <a:r>
              <a:rPr lang="ru-RU" dirty="0" err="1" smtClean="0"/>
              <a:t>дызэджэм</a:t>
            </a:r>
            <a:r>
              <a:rPr lang="ru-RU" dirty="0" smtClean="0"/>
              <a:t> </a:t>
            </a:r>
            <a:r>
              <a:rPr lang="ru-RU" dirty="0" err="1" smtClean="0"/>
              <a:t>зэф</a:t>
            </a:r>
            <a:r>
              <a:rPr lang="en-US" dirty="0" smtClean="0"/>
              <a:t>l</a:t>
            </a:r>
            <a:r>
              <a:rPr lang="ru-RU" dirty="0" err="1" smtClean="0"/>
              <a:t>эувэн</a:t>
            </a:r>
            <a:r>
              <a:rPr lang="ru-RU" dirty="0" smtClean="0"/>
              <a:t> </a:t>
            </a:r>
            <a:r>
              <a:rPr lang="ru-RU" dirty="0" err="1" smtClean="0"/>
              <a:t>иригъэжьауэ</a:t>
            </a:r>
            <a:r>
              <a:rPr lang="ru-RU" dirty="0" smtClean="0"/>
              <a:t> </a:t>
            </a:r>
            <a:r>
              <a:rPr lang="ru-RU" dirty="0" err="1" smtClean="0"/>
              <a:t>ялъытэ</a:t>
            </a:r>
            <a:r>
              <a:rPr lang="ru-RU" dirty="0" smtClean="0"/>
              <a:t> е 6-нэ </a:t>
            </a:r>
            <a:r>
              <a:rPr lang="ru-RU" dirty="0" smtClean="0"/>
              <a:t>л</a:t>
            </a:r>
            <a:r>
              <a:rPr lang="en-US" dirty="0" smtClean="0"/>
              <a:t>l</a:t>
            </a:r>
            <a:r>
              <a:rPr lang="ru-RU" dirty="0" err="1" smtClean="0"/>
              <a:t>эщ</a:t>
            </a:r>
            <a:r>
              <a:rPr lang="en-US" dirty="0" smtClean="0"/>
              <a:t>l</a:t>
            </a:r>
            <a:r>
              <a:rPr lang="ru-RU" dirty="0" err="1" smtClean="0"/>
              <a:t>ыгъуэм.Мы</a:t>
            </a:r>
            <a:r>
              <a:rPr lang="ru-RU" dirty="0" smtClean="0"/>
              <a:t> </a:t>
            </a:r>
            <a:r>
              <a:rPr lang="ru-RU" dirty="0" err="1" smtClean="0"/>
              <a:t>фащэр</a:t>
            </a:r>
            <a:r>
              <a:rPr lang="ru-RU" dirty="0" smtClean="0"/>
              <a:t> </a:t>
            </a:r>
            <a:r>
              <a:rPr lang="ru-RU" dirty="0" err="1" smtClean="0"/>
              <a:t>зэф</a:t>
            </a:r>
            <a:r>
              <a:rPr lang="en-US" dirty="0" smtClean="0"/>
              <a:t>l</a:t>
            </a:r>
            <a:r>
              <a:rPr lang="ru-RU" dirty="0" err="1" smtClean="0"/>
              <a:t>эувэным</a:t>
            </a:r>
            <a:r>
              <a:rPr lang="ru-RU" dirty="0" smtClean="0"/>
              <a:t> </a:t>
            </a:r>
            <a:r>
              <a:rPr lang="ru-RU" dirty="0" err="1" smtClean="0"/>
              <a:t>зэманышхуэ</a:t>
            </a:r>
            <a:r>
              <a:rPr lang="ru-RU" dirty="0" smtClean="0"/>
              <a:t> </a:t>
            </a:r>
            <a:r>
              <a:rPr lang="ru-RU" dirty="0" smtClean="0"/>
              <a:t>тек</a:t>
            </a:r>
            <a:r>
              <a:rPr lang="en-US" dirty="0" smtClean="0"/>
              <a:t>l</a:t>
            </a:r>
            <a:r>
              <a:rPr lang="ru-RU" dirty="0" err="1" smtClean="0"/>
              <a:t>уэдащ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Цахуры_костю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1000"/>
            <a:ext cx="3454400" cy="2895600"/>
          </a:xfrm>
          <a:prstGeom prst="rect">
            <a:avLst/>
          </a:prstGeom>
        </p:spPr>
      </p:pic>
    </p:spTree>
  </p:cSld>
  <p:clrMapOvr>
    <a:masterClrMapping/>
  </p:clrMapOvr>
  <p:transition advTm="40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4800600" cy="5668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Бзылъхугъэ</a:t>
            </a:r>
            <a:r>
              <a:rPr lang="ru-RU" b="1" dirty="0" smtClean="0"/>
              <a:t> </a:t>
            </a:r>
            <a:r>
              <a:rPr lang="ru-RU" b="1" dirty="0" err="1" smtClean="0"/>
              <a:t>фащэм</a:t>
            </a:r>
            <a:r>
              <a:rPr lang="ru-RU" dirty="0" smtClean="0"/>
              <a:t> (</a:t>
            </a:r>
            <a:r>
              <a:rPr lang="ru-RU" dirty="0" err="1" smtClean="0"/>
              <a:t>нэхъ</a:t>
            </a:r>
            <a:r>
              <a:rPr lang="ru-RU" dirty="0" smtClean="0"/>
              <a:t> </a:t>
            </a:r>
            <a:r>
              <a:rPr lang="ru-RU" dirty="0" err="1" smtClean="0"/>
              <a:t>пасэу</a:t>
            </a:r>
            <a:r>
              <a:rPr lang="ru-RU" dirty="0" smtClean="0"/>
              <a:t> </a:t>
            </a:r>
            <a:r>
              <a:rPr lang="ru-RU" dirty="0" err="1" smtClean="0"/>
              <a:t>щы</a:t>
            </a:r>
            <a:r>
              <a:rPr lang="en-US" dirty="0" smtClean="0"/>
              <a:t>l</a:t>
            </a:r>
            <a:r>
              <a:rPr lang="ru-RU" dirty="0" err="1" smtClean="0"/>
              <a:t>ахэм</a:t>
            </a:r>
            <a:r>
              <a:rPr lang="ru-RU" dirty="0" smtClean="0"/>
              <a:t> </a:t>
            </a:r>
            <a:r>
              <a:rPr lang="ru-RU" dirty="0" smtClean="0"/>
              <a:t>) </a:t>
            </a:r>
            <a:r>
              <a:rPr lang="ru-RU" dirty="0" err="1" smtClean="0"/>
              <a:t>хыхьэт</a:t>
            </a:r>
            <a:r>
              <a:rPr lang="ru-RU" dirty="0" smtClean="0"/>
              <a:t> : </a:t>
            </a:r>
            <a:r>
              <a:rPr lang="ru-RU" dirty="0" smtClean="0"/>
              <a:t>щ</a:t>
            </a:r>
            <a:r>
              <a:rPr lang="en-US" dirty="0" smtClean="0"/>
              <a:t>l</a:t>
            </a:r>
            <a:r>
              <a:rPr lang="ru-RU" dirty="0" err="1" smtClean="0"/>
              <a:t>агъщ</a:t>
            </a:r>
            <a:r>
              <a:rPr lang="en-US" dirty="0" smtClean="0"/>
              <a:t>l</a:t>
            </a:r>
            <a:r>
              <a:rPr lang="ru-RU" dirty="0" err="1" smtClean="0"/>
              <a:t>элъ</a:t>
            </a:r>
            <a:r>
              <a:rPr lang="ru-RU" dirty="0" smtClean="0"/>
              <a:t>, </a:t>
            </a:r>
            <a:r>
              <a:rPr lang="ru-RU" dirty="0" err="1" smtClean="0"/>
              <a:t>джанэ</a:t>
            </a:r>
            <a:r>
              <a:rPr lang="ru-RU" dirty="0" smtClean="0"/>
              <a:t>, </a:t>
            </a:r>
            <a:r>
              <a:rPr lang="ru-RU" dirty="0" err="1" smtClean="0"/>
              <a:t>бгырыпх</a:t>
            </a:r>
            <a:r>
              <a:rPr lang="ru-RU" dirty="0" smtClean="0"/>
              <a:t> </a:t>
            </a:r>
            <a:r>
              <a:rPr lang="ru-RU" dirty="0" err="1" smtClean="0"/>
              <a:t>телъу</a:t>
            </a:r>
            <a:r>
              <a:rPr lang="ru-RU" dirty="0" smtClean="0"/>
              <a:t> </a:t>
            </a:r>
            <a:r>
              <a:rPr lang="ru-RU" dirty="0" err="1" smtClean="0"/>
              <a:t>бэхуцей</a:t>
            </a:r>
            <a:r>
              <a:rPr lang="ru-RU" dirty="0" smtClean="0"/>
              <a:t>, </a:t>
            </a:r>
            <a:r>
              <a:rPr lang="ru-RU" dirty="0" err="1" smtClean="0"/>
              <a:t>гъуншэджри</a:t>
            </a:r>
            <a:r>
              <a:rPr lang="ru-RU" dirty="0" smtClean="0"/>
              <a:t> </a:t>
            </a:r>
            <a:r>
              <a:rPr lang="ru-RU" dirty="0" smtClean="0"/>
              <a:t>т</a:t>
            </a:r>
            <a:r>
              <a:rPr lang="en-US" dirty="0" smtClean="0"/>
              <a:t>l</a:t>
            </a:r>
            <a:r>
              <a:rPr lang="ru-RU" dirty="0" err="1" smtClean="0"/>
              <a:t>ууэ</a:t>
            </a:r>
            <a:r>
              <a:rPr lang="ru-RU" dirty="0" smtClean="0"/>
              <a:t> </a:t>
            </a:r>
            <a:r>
              <a:rPr lang="ru-RU" dirty="0" err="1" smtClean="0"/>
              <a:t>зэгуэк</a:t>
            </a:r>
            <a:r>
              <a:rPr lang="en-US" dirty="0" smtClean="0"/>
              <a:t>l</a:t>
            </a:r>
            <a:r>
              <a:rPr lang="ru-RU" dirty="0" err="1" smtClean="0"/>
              <a:t>ыу</a:t>
            </a:r>
            <a:r>
              <a:rPr lang="ru-RU" dirty="0" smtClean="0"/>
              <a:t>, </a:t>
            </a:r>
            <a:r>
              <a:rPr lang="ru-RU" dirty="0" err="1" smtClean="0"/>
              <a:t>шырыкъу</a:t>
            </a:r>
            <a:r>
              <a:rPr lang="ru-RU" dirty="0" smtClean="0"/>
              <a:t>,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лъагэ.Щ</a:t>
            </a:r>
            <a:r>
              <a:rPr lang="en-US" dirty="0" smtClean="0"/>
              <a:t>l</a:t>
            </a:r>
            <a:r>
              <a:rPr lang="ru-RU" dirty="0" err="1" smtClean="0"/>
              <a:t>ымахуэм</a:t>
            </a:r>
            <a:r>
              <a:rPr lang="ru-RU" dirty="0" smtClean="0"/>
              <a:t> </a:t>
            </a:r>
            <a:r>
              <a:rPr lang="ru-RU" dirty="0" err="1" smtClean="0"/>
              <a:t>джэдыгу</a:t>
            </a:r>
            <a:r>
              <a:rPr lang="ru-RU" dirty="0" smtClean="0"/>
              <a:t> </a:t>
            </a:r>
            <a:r>
              <a:rPr lang="ru-RU" dirty="0" err="1" smtClean="0"/>
              <a:t>къытралъхьэт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</a:t>
            </a:r>
            <a:r>
              <a:rPr lang="ru-RU" dirty="0" err="1" smtClean="0"/>
              <a:t>Бзылъхугъэхэм</a:t>
            </a:r>
            <a:r>
              <a:rPr lang="ru-RU" dirty="0" smtClean="0"/>
              <a:t> </a:t>
            </a:r>
            <a:r>
              <a:rPr lang="ru-RU" dirty="0" err="1" smtClean="0"/>
              <a:t>хуадт</a:t>
            </a:r>
            <a:r>
              <a:rPr lang="ru-RU" dirty="0" smtClean="0"/>
              <a:t> </a:t>
            </a:r>
            <a:r>
              <a:rPr lang="ru-RU" dirty="0" err="1" smtClean="0"/>
              <a:t>хъурыфэм</a:t>
            </a:r>
            <a:r>
              <a:rPr lang="ru-RU" dirty="0" smtClean="0"/>
              <a:t> , </a:t>
            </a:r>
            <a:r>
              <a:rPr lang="ru-RU" dirty="0" err="1" smtClean="0"/>
              <a:t>бажафэм</a:t>
            </a:r>
            <a:r>
              <a:rPr lang="ru-RU" dirty="0" smtClean="0"/>
              <a:t>, </a:t>
            </a:r>
            <a:r>
              <a:rPr lang="ru-RU" dirty="0" err="1" smtClean="0"/>
              <a:t>дзыдзафэм</a:t>
            </a:r>
            <a:r>
              <a:rPr lang="ru-RU" dirty="0" smtClean="0"/>
              <a:t> </a:t>
            </a:r>
            <a:r>
              <a:rPr lang="ru-RU" dirty="0" err="1" smtClean="0"/>
              <a:t>къыхэщ</a:t>
            </a:r>
            <a:r>
              <a:rPr lang="en-US" dirty="0" smtClean="0"/>
              <a:t>l</a:t>
            </a:r>
            <a:r>
              <a:rPr lang="ru-RU" dirty="0" err="1" smtClean="0"/>
              <a:t>ык</a:t>
            </a:r>
            <a:r>
              <a:rPr lang="en-US" dirty="0" smtClean="0"/>
              <a:t>l</a:t>
            </a:r>
            <a:r>
              <a:rPr lang="ru-RU" dirty="0" smtClean="0"/>
              <a:t>а </a:t>
            </a:r>
            <a:r>
              <a:rPr lang="ru-RU" dirty="0" err="1" smtClean="0"/>
              <a:t>джэдыгу</a:t>
            </a:r>
            <a:r>
              <a:rPr lang="ru-RU" dirty="0" smtClean="0"/>
              <a:t> </a:t>
            </a:r>
            <a:r>
              <a:rPr lang="ru-RU" dirty="0" err="1" smtClean="0"/>
              <a:t>гъэщ</a:t>
            </a:r>
            <a:r>
              <a:rPr lang="en-US" dirty="0" smtClean="0"/>
              <a:t>l</a:t>
            </a:r>
            <a:r>
              <a:rPr lang="ru-RU" dirty="0" err="1" smtClean="0"/>
              <a:t>эрэщ</a:t>
            </a:r>
            <a:r>
              <a:rPr lang="en-US" dirty="0" smtClean="0"/>
              <a:t>l</a:t>
            </a:r>
            <a:r>
              <a:rPr lang="ru-RU" dirty="0" err="1" smtClean="0"/>
              <a:t>ахэр</a:t>
            </a:r>
            <a:r>
              <a:rPr lang="ru-RU" dirty="0" smtClean="0"/>
              <a:t>, я </a:t>
            </a:r>
            <a:r>
              <a:rPr lang="en-US" dirty="0" smtClean="0"/>
              <a:t>l</a:t>
            </a:r>
            <a:r>
              <a:rPr lang="ru-RU" dirty="0" err="1" smtClean="0"/>
              <a:t>эщхьэхэм</a:t>
            </a:r>
            <a:r>
              <a:rPr lang="ru-RU" dirty="0" smtClean="0"/>
              <a:t>, </a:t>
            </a:r>
            <a:r>
              <a:rPr lang="ru-RU" dirty="0" err="1" smtClean="0"/>
              <a:t>джэдыгук</a:t>
            </a:r>
            <a:r>
              <a:rPr lang="en-US" dirty="0" smtClean="0"/>
              <a:t>l</a:t>
            </a:r>
            <a:r>
              <a:rPr lang="ru-RU" dirty="0" err="1" smtClean="0"/>
              <a:t>эхэм</a:t>
            </a:r>
            <a:r>
              <a:rPr lang="ru-RU" dirty="0" smtClean="0"/>
              <a:t> </a:t>
            </a:r>
            <a:r>
              <a:rPr lang="ru-RU" dirty="0" err="1" smtClean="0"/>
              <a:t>тхыпхъэхэр</a:t>
            </a:r>
            <a:r>
              <a:rPr lang="ru-RU" dirty="0" smtClean="0"/>
              <a:t> </a:t>
            </a:r>
            <a:r>
              <a:rPr lang="ru-RU" dirty="0" err="1" smtClean="0"/>
              <a:t>хэлъу</a:t>
            </a:r>
            <a:r>
              <a:rPr lang="ru-RU" dirty="0" smtClean="0"/>
              <a:t>, </a:t>
            </a:r>
            <a:r>
              <a:rPr lang="ru-RU" dirty="0" err="1" smtClean="0"/>
              <a:t>нэзхэр</a:t>
            </a:r>
            <a:r>
              <a:rPr lang="ru-RU" dirty="0" smtClean="0"/>
              <a:t> </a:t>
            </a:r>
            <a:r>
              <a:rPr lang="ru-RU" dirty="0" err="1" smtClean="0"/>
              <a:t>фэ</a:t>
            </a:r>
            <a:r>
              <a:rPr lang="ru-RU" dirty="0" smtClean="0"/>
              <a:t> </a:t>
            </a:r>
            <a:r>
              <a:rPr lang="ru-RU" dirty="0" err="1" smtClean="0"/>
              <a:t>лъапэхэмк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къэдыхьыжауэ</a:t>
            </a:r>
            <a:r>
              <a:rPr lang="ru-RU" dirty="0" smtClean="0"/>
              <a:t>, </a:t>
            </a:r>
            <a:r>
              <a:rPr lang="ru-RU" dirty="0" err="1" smtClean="0"/>
              <a:t>уагъэхэмк</a:t>
            </a:r>
            <a:r>
              <a:rPr lang="en-US" dirty="0" smtClean="0"/>
              <a:t>l</a:t>
            </a:r>
            <a:r>
              <a:rPr lang="ru-RU" dirty="0" smtClean="0"/>
              <a:t>и </a:t>
            </a:r>
            <a:r>
              <a:rPr lang="ru-RU" dirty="0" err="1" smtClean="0"/>
              <a:t>гъэдэхауэ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лъэпкъым</a:t>
            </a:r>
            <a:r>
              <a:rPr lang="ru-RU" dirty="0" smtClean="0"/>
              <a:t> сыт </a:t>
            </a:r>
            <a:r>
              <a:rPr lang="ru-RU" dirty="0" err="1" smtClean="0"/>
              <a:t>щыгъуэ</a:t>
            </a:r>
            <a:r>
              <a:rPr lang="ru-RU" dirty="0" smtClean="0"/>
              <a:t> </a:t>
            </a:r>
            <a:r>
              <a:rPr lang="ru-RU" dirty="0" err="1" smtClean="0"/>
              <a:t>зэмани</a:t>
            </a:r>
            <a:r>
              <a:rPr lang="ru-RU" dirty="0" smtClean="0"/>
              <a:t> </a:t>
            </a:r>
            <a:r>
              <a:rPr lang="ru-RU" dirty="0" err="1" smtClean="0"/>
              <a:t>дыщэм</a:t>
            </a:r>
            <a:r>
              <a:rPr lang="ru-RU" dirty="0" smtClean="0"/>
              <a:t> </a:t>
            </a:r>
            <a:r>
              <a:rPr lang="ru-RU" dirty="0" err="1" smtClean="0"/>
              <a:t>нэхърэ</a:t>
            </a:r>
            <a:r>
              <a:rPr lang="ru-RU" dirty="0" smtClean="0"/>
              <a:t> </a:t>
            </a:r>
            <a:r>
              <a:rPr lang="ru-RU" dirty="0" err="1" smtClean="0"/>
              <a:t>дыжьыным</a:t>
            </a:r>
            <a:r>
              <a:rPr lang="ru-RU" dirty="0" smtClean="0"/>
              <a:t> </a:t>
            </a:r>
            <a:r>
              <a:rPr lang="ru-RU" dirty="0" err="1" smtClean="0"/>
              <a:t>нэхъ</a:t>
            </a:r>
            <a:r>
              <a:rPr lang="ru-RU" dirty="0" smtClean="0"/>
              <a:t> </a:t>
            </a:r>
            <a:r>
              <a:rPr lang="ru-RU" dirty="0" err="1" smtClean="0"/>
              <a:t>пщ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хуищ</a:t>
            </a:r>
            <a:r>
              <a:rPr lang="en-US" dirty="0" smtClean="0"/>
              <a:t>l</a:t>
            </a:r>
            <a:r>
              <a:rPr lang="ru-RU" dirty="0" smtClean="0"/>
              <a:t>т</a:t>
            </a:r>
            <a:r>
              <a:rPr lang="ru-RU" dirty="0" smtClean="0"/>
              <a:t>.  </a:t>
            </a:r>
            <a:r>
              <a:rPr lang="ru-RU" dirty="0" err="1" smtClean="0"/>
              <a:t>Дыщэр</a:t>
            </a:r>
            <a:r>
              <a:rPr lang="ru-RU" dirty="0" smtClean="0"/>
              <a:t>  </a:t>
            </a:r>
            <a:r>
              <a:rPr lang="ru-RU" dirty="0" err="1" smtClean="0"/>
              <a:t>нэхъ</a:t>
            </a:r>
            <a:r>
              <a:rPr lang="ru-RU" dirty="0" smtClean="0"/>
              <a:t> </a:t>
            </a:r>
            <a:r>
              <a:rPr lang="ru-RU" dirty="0" err="1" smtClean="0"/>
              <a:t>зэхьэл</a:t>
            </a:r>
            <a:r>
              <a:rPr lang="en-US" dirty="0" smtClean="0"/>
              <a:t>l</a:t>
            </a:r>
            <a:r>
              <a:rPr lang="ru-RU" dirty="0" err="1" smtClean="0"/>
              <a:t>апхъэу</a:t>
            </a:r>
            <a:r>
              <a:rPr lang="ru-RU" dirty="0" smtClean="0"/>
              <a:t> </a:t>
            </a:r>
            <a:r>
              <a:rPr lang="ru-RU" dirty="0" err="1" smtClean="0"/>
              <a:t>ялъытэр</a:t>
            </a:r>
            <a:r>
              <a:rPr lang="ru-RU" dirty="0" smtClean="0"/>
              <a:t> </a:t>
            </a:r>
            <a:r>
              <a:rPr lang="ru-RU" dirty="0" err="1" smtClean="0"/>
              <a:t>бзылъхугъэхэрт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Хъыджэбз</a:t>
            </a:r>
            <a:r>
              <a:rPr lang="ru-RU" dirty="0" smtClean="0"/>
              <a:t> </a:t>
            </a:r>
            <a:r>
              <a:rPr lang="ru-RU" dirty="0" err="1" smtClean="0"/>
              <a:t>дэсхэм</a:t>
            </a:r>
            <a:r>
              <a:rPr lang="ru-RU" dirty="0" smtClean="0"/>
              <a:t> я </a:t>
            </a:r>
            <a:r>
              <a:rPr lang="ru-RU" dirty="0" err="1" smtClean="0"/>
              <a:t>бгырыпххэр</a:t>
            </a:r>
            <a:r>
              <a:rPr lang="ru-RU" dirty="0" smtClean="0"/>
              <a:t>, </a:t>
            </a:r>
            <a:r>
              <a:rPr lang="ru-RU" dirty="0" smtClean="0"/>
              <a:t>щ</a:t>
            </a:r>
            <a:r>
              <a:rPr lang="en-US" dirty="0" smtClean="0"/>
              <a:t>l</a:t>
            </a:r>
            <a:r>
              <a:rPr lang="ru-RU" dirty="0" smtClean="0"/>
              <a:t>ы</a:t>
            </a:r>
            <a:r>
              <a:rPr lang="en-US" dirty="0" smtClean="0"/>
              <a:t>l</a:t>
            </a:r>
            <a:r>
              <a:rPr lang="ru-RU" dirty="0" err="1" smtClean="0"/>
              <a:t>ухэр</a:t>
            </a:r>
            <a:r>
              <a:rPr lang="ru-RU" dirty="0" smtClean="0"/>
              <a:t> </a:t>
            </a:r>
            <a:r>
              <a:rPr lang="ru-RU" dirty="0" err="1" smtClean="0"/>
              <a:t>гъэщ</a:t>
            </a:r>
            <a:r>
              <a:rPr lang="en-US" dirty="0" smtClean="0"/>
              <a:t>l</a:t>
            </a:r>
            <a:r>
              <a:rPr lang="ru-RU" dirty="0" err="1" smtClean="0"/>
              <a:t>эрэщ</a:t>
            </a:r>
            <a:r>
              <a:rPr lang="en-US" dirty="0" smtClean="0"/>
              <a:t>l</a:t>
            </a:r>
            <a:r>
              <a:rPr lang="ru-RU" dirty="0" err="1" smtClean="0"/>
              <a:t>ат</a:t>
            </a:r>
            <a:r>
              <a:rPr lang="ru-RU" dirty="0" smtClean="0"/>
              <a:t>, </a:t>
            </a:r>
            <a:r>
              <a:rPr lang="ru-RU" dirty="0" err="1" smtClean="0"/>
              <a:t>дыщэпс</a:t>
            </a:r>
            <a:r>
              <a:rPr lang="ru-RU" dirty="0" smtClean="0"/>
              <a:t> </a:t>
            </a:r>
            <a:r>
              <a:rPr lang="ru-RU" dirty="0" err="1" smtClean="0"/>
              <a:t>трагъэлъадэрт</a:t>
            </a:r>
            <a:r>
              <a:rPr lang="ru-RU" dirty="0" smtClean="0"/>
              <a:t>  , </a:t>
            </a:r>
            <a:r>
              <a:rPr lang="ru-RU" dirty="0" err="1" smtClean="0"/>
              <a:t>мыщ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ирагъэт</a:t>
            </a:r>
            <a:r>
              <a:rPr lang="en-US" dirty="0" smtClean="0"/>
              <a:t>l</a:t>
            </a:r>
            <a:r>
              <a:rPr lang="ru-RU" dirty="0" err="1" smtClean="0"/>
              <a:t>ысхьэрт</a:t>
            </a:r>
            <a:r>
              <a:rPr lang="ru-RU" dirty="0" smtClean="0"/>
              <a:t>, </a:t>
            </a:r>
            <a:r>
              <a:rPr lang="ru-RU" dirty="0" smtClean="0"/>
              <a:t>к</a:t>
            </a:r>
            <a:r>
              <a:rPr lang="en-US" dirty="0" smtClean="0"/>
              <a:t>l</a:t>
            </a:r>
            <a:r>
              <a:rPr lang="ru-RU" dirty="0" err="1" smtClean="0"/>
              <a:t>эрыщ</a:t>
            </a:r>
            <a:r>
              <a:rPr lang="en-US" dirty="0" smtClean="0"/>
              <a:t>l</a:t>
            </a:r>
            <a:r>
              <a:rPr lang="ru-RU" dirty="0" smtClean="0"/>
              <a:t>эн </a:t>
            </a:r>
            <a:r>
              <a:rPr lang="ru-RU" dirty="0" err="1" smtClean="0"/>
              <a:t>зэмыл</a:t>
            </a:r>
            <a:r>
              <a:rPr lang="en-US" dirty="0" smtClean="0"/>
              <a:t>l</a:t>
            </a:r>
            <a:r>
              <a:rPr lang="ru-RU" dirty="0" err="1" smtClean="0"/>
              <a:t>эужьыгъуэхэри</a:t>
            </a:r>
            <a:r>
              <a:rPr lang="ru-RU" dirty="0" smtClean="0"/>
              <a:t> </a:t>
            </a:r>
            <a:r>
              <a:rPr lang="ru-RU" dirty="0" err="1" smtClean="0"/>
              <a:t>хуащ</a:t>
            </a:r>
            <a:r>
              <a:rPr lang="en-US" dirty="0" smtClean="0"/>
              <a:t>l</a:t>
            </a:r>
            <a:r>
              <a:rPr lang="ru-RU" dirty="0" smtClean="0"/>
              <a:t>т</a:t>
            </a:r>
            <a:r>
              <a:rPr lang="ru-RU" dirty="0" smtClean="0"/>
              <a:t>, и </a:t>
            </a:r>
            <a:r>
              <a:rPr lang="ru-RU" dirty="0" err="1" smtClean="0"/>
              <a:t>бгъуагък</a:t>
            </a:r>
            <a:r>
              <a:rPr lang="en-US" dirty="0" smtClean="0"/>
              <a:t>l</a:t>
            </a:r>
            <a:r>
              <a:rPr lang="ru-RU" dirty="0" smtClean="0"/>
              <a:t>и </a:t>
            </a:r>
            <a:r>
              <a:rPr lang="ru-RU" dirty="0" err="1" smtClean="0"/>
              <a:t>нэхъ</a:t>
            </a:r>
            <a:r>
              <a:rPr lang="ru-RU" dirty="0" smtClean="0"/>
              <a:t> </a:t>
            </a:r>
            <a:r>
              <a:rPr lang="ru-RU" dirty="0" err="1" smtClean="0"/>
              <a:t>бгъузэт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914400"/>
            <a:ext cx="4038600" cy="4876800"/>
          </a:xfrm>
          <a:prstGeom prst="rect">
            <a:avLst/>
          </a:prstGeom>
        </p:spPr>
      </p:pic>
    </p:spTree>
  </p:cSld>
  <p:clrMapOvr>
    <a:masterClrMapping/>
  </p:clrMapOvr>
  <p:transition advTm="6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096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 </a:t>
            </a:r>
            <a:r>
              <a:rPr lang="ru-RU" sz="2200" dirty="0" err="1" smtClean="0"/>
              <a:t>Унагъуэ</a:t>
            </a:r>
            <a:r>
              <a:rPr lang="ru-RU" sz="2200" dirty="0" smtClean="0"/>
              <a:t> </a:t>
            </a:r>
            <a:r>
              <a:rPr lang="ru-RU" sz="2200" dirty="0" err="1" smtClean="0"/>
              <a:t>ихьа</a:t>
            </a:r>
            <a:r>
              <a:rPr lang="ru-RU" sz="2200" dirty="0" smtClean="0"/>
              <a:t> </a:t>
            </a:r>
            <a:r>
              <a:rPr lang="ru-RU" sz="2200" dirty="0" err="1" smtClean="0"/>
              <a:t>бзылъхугъэм</a:t>
            </a:r>
            <a:r>
              <a:rPr lang="ru-RU" sz="2200" dirty="0" smtClean="0"/>
              <a:t> и </a:t>
            </a:r>
            <a:r>
              <a:rPr lang="ru-RU" sz="2200" dirty="0" err="1" smtClean="0"/>
              <a:t>бгырыпхыр</a:t>
            </a:r>
            <a:r>
              <a:rPr lang="ru-RU" sz="2200" dirty="0" smtClean="0"/>
              <a:t> </a:t>
            </a:r>
            <a:r>
              <a:rPr lang="ru-RU" sz="2200" dirty="0" err="1" smtClean="0"/>
              <a:t>нэхъ</a:t>
            </a:r>
            <a:r>
              <a:rPr lang="ru-RU" sz="2200" dirty="0" smtClean="0"/>
              <a:t> </a:t>
            </a:r>
            <a:r>
              <a:rPr lang="ru-RU" sz="2200" dirty="0" err="1" smtClean="0"/>
              <a:t>бгъуэт</a:t>
            </a:r>
            <a:r>
              <a:rPr lang="ru-RU" sz="2200" dirty="0" smtClean="0"/>
              <a:t> , и </a:t>
            </a:r>
            <a:r>
              <a:rPr lang="ru-RU" sz="2200" dirty="0" err="1" smtClean="0"/>
              <a:t>быжри</a:t>
            </a:r>
            <a:r>
              <a:rPr lang="ru-RU" sz="2200" dirty="0" smtClean="0"/>
              <a:t> </a:t>
            </a:r>
            <a:r>
              <a:rPr lang="ru-RU" sz="2200" dirty="0" err="1" smtClean="0"/>
              <a:t>нэхъ</a:t>
            </a:r>
            <a:r>
              <a:rPr lang="ru-RU" sz="2200" dirty="0" smtClean="0"/>
              <a:t> </a:t>
            </a:r>
            <a:r>
              <a:rPr lang="ru-RU" sz="2200" dirty="0" err="1" smtClean="0"/>
              <a:t>инт</a:t>
            </a:r>
            <a:r>
              <a:rPr lang="ru-RU" sz="2200" dirty="0" smtClean="0"/>
              <a:t>, </a:t>
            </a:r>
            <a:r>
              <a:rPr lang="ru-RU" sz="2200" dirty="0" err="1" smtClean="0"/>
              <a:t>апху</a:t>
            </a:r>
            <a:r>
              <a:rPr lang="ru-RU" sz="2200" dirty="0" err="1"/>
              <a:t>э</a:t>
            </a:r>
            <a:r>
              <a:rPr lang="ru-RU" sz="2200" dirty="0" err="1" smtClean="0"/>
              <a:t>дэ</a:t>
            </a:r>
            <a:r>
              <a:rPr lang="ru-RU" sz="2200" dirty="0" smtClean="0"/>
              <a:t> </a:t>
            </a:r>
            <a:r>
              <a:rPr lang="ru-RU" sz="2200" dirty="0" err="1" smtClean="0"/>
              <a:t>дыдэуи</a:t>
            </a:r>
            <a:r>
              <a:rPr lang="ru-RU" sz="2200" dirty="0" smtClean="0"/>
              <a:t> </a:t>
            </a:r>
            <a:r>
              <a:rPr lang="ru-RU" sz="2200" dirty="0" err="1" smtClean="0"/>
              <a:t>гъэфэрыщ</a:t>
            </a:r>
            <a:r>
              <a:rPr lang="en-US" sz="2200" dirty="0" smtClean="0"/>
              <a:t>l</a:t>
            </a:r>
            <a:r>
              <a:rPr lang="ru-RU" sz="2200" dirty="0" err="1" smtClean="0"/>
              <a:t>атэкъым</a:t>
            </a:r>
            <a:r>
              <a:rPr lang="ru-RU" sz="2200" dirty="0" smtClean="0"/>
              <a:t>. И </a:t>
            </a:r>
            <a:r>
              <a:rPr lang="ru-RU" sz="2200" dirty="0" err="1" smtClean="0"/>
              <a:t>бэхуцейри</a:t>
            </a:r>
            <a:r>
              <a:rPr lang="ru-RU" sz="2200" dirty="0" smtClean="0"/>
              <a:t> </a:t>
            </a:r>
            <a:r>
              <a:rPr lang="ru-RU" sz="2200" dirty="0" err="1" smtClean="0"/>
              <a:t>апхуэдэт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     </a:t>
            </a:r>
            <a:r>
              <a:rPr lang="ru-RU" sz="2200" dirty="0" err="1" smtClean="0"/>
              <a:t>Пщы</a:t>
            </a:r>
            <a:r>
              <a:rPr lang="ru-RU" sz="2200" dirty="0" smtClean="0"/>
              <a:t>- </a:t>
            </a:r>
            <a:r>
              <a:rPr lang="ru-RU" sz="2200" dirty="0" err="1" smtClean="0"/>
              <a:t>уэркъхэм</a:t>
            </a:r>
            <a:r>
              <a:rPr lang="ru-RU" sz="2200" dirty="0" smtClean="0"/>
              <a:t>  </a:t>
            </a:r>
            <a:r>
              <a:rPr lang="ru-RU" sz="2200" dirty="0" err="1" smtClean="0"/>
              <a:t>япхъухэм</a:t>
            </a:r>
            <a:r>
              <a:rPr lang="ru-RU" sz="2200" dirty="0" smtClean="0"/>
              <a:t>(</a:t>
            </a:r>
            <a:r>
              <a:rPr lang="ru-RU" sz="2200" dirty="0" err="1" smtClean="0"/>
              <a:t>гуащэхэм</a:t>
            </a:r>
            <a:r>
              <a:rPr lang="ru-RU" sz="2200" dirty="0" smtClean="0"/>
              <a:t>) </a:t>
            </a:r>
            <a:r>
              <a:rPr lang="ru-RU" sz="2200" dirty="0" err="1" smtClean="0"/>
              <a:t>хурагъэщ</a:t>
            </a:r>
            <a:r>
              <a:rPr lang="en-US" sz="2200" dirty="0" smtClean="0"/>
              <a:t>l</a:t>
            </a:r>
            <a:r>
              <a:rPr lang="ru-RU" sz="2200" dirty="0" smtClean="0"/>
              <a:t>у </a:t>
            </a:r>
            <a:r>
              <a:rPr lang="ru-RU" sz="2200" dirty="0" err="1" smtClean="0"/>
              <a:t>щытащ</a:t>
            </a:r>
            <a:r>
              <a:rPr lang="ru-RU" sz="2200" dirty="0" smtClean="0"/>
              <a:t> </a:t>
            </a:r>
            <a:r>
              <a:rPr lang="ru-RU" sz="2200" dirty="0" err="1" smtClean="0"/>
              <a:t>пхъэ</a:t>
            </a:r>
            <a:r>
              <a:rPr lang="ru-RU" sz="2200" dirty="0" smtClean="0"/>
              <a:t> </a:t>
            </a:r>
            <a:r>
              <a:rPr lang="ru-RU" sz="2200" dirty="0" err="1" smtClean="0"/>
              <a:t>вакъэхэр.Апхуэдэ</a:t>
            </a:r>
            <a:r>
              <a:rPr lang="ru-RU" sz="2200" dirty="0" smtClean="0"/>
              <a:t> </a:t>
            </a:r>
            <a:r>
              <a:rPr lang="ru-RU" sz="2200" dirty="0" err="1" smtClean="0"/>
              <a:t>вакъэхэр</a:t>
            </a:r>
            <a:r>
              <a:rPr lang="ru-RU" sz="2200" dirty="0" smtClean="0"/>
              <a:t> </a:t>
            </a:r>
            <a:r>
              <a:rPr lang="ru-RU" sz="2200" dirty="0" smtClean="0"/>
              <a:t>ц</a:t>
            </a:r>
            <a:r>
              <a:rPr lang="en-US" sz="2200" dirty="0" smtClean="0"/>
              <a:t>l</a:t>
            </a:r>
            <a:r>
              <a:rPr lang="ru-RU" sz="2200" dirty="0" err="1" smtClean="0"/>
              <a:t>ыугъэнэ</a:t>
            </a:r>
            <a:r>
              <a:rPr lang="ru-RU" sz="2200" dirty="0" err="1"/>
              <a:t>к</a:t>
            </a:r>
            <a:r>
              <a:rPr lang="en-US" sz="2200" dirty="0" smtClean="0"/>
              <a:t>l</a:t>
            </a:r>
            <a:r>
              <a:rPr lang="ru-RU" sz="2200" dirty="0" smtClean="0"/>
              <a:t>э </a:t>
            </a:r>
            <a:r>
              <a:rPr lang="ru-RU" sz="2200" dirty="0" err="1" smtClean="0"/>
              <a:t>ягъэщ</a:t>
            </a:r>
            <a:r>
              <a:rPr lang="en-US" sz="2200" dirty="0" smtClean="0"/>
              <a:t>l</a:t>
            </a:r>
            <a:r>
              <a:rPr lang="ru-RU" sz="2200" dirty="0" err="1" smtClean="0"/>
              <a:t>эращ</a:t>
            </a:r>
            <a:r>
              <a:rPr lang="en-US" sz="2200" dirty="0" smtClean="0"/>
              <a:t>l</a:t>
            </a:r>
            <a:r>
              <a:rPr lang="ru-RU" sz="2200" dirty="0" err="1" smtClean="0"/>
              <a:t>эт</a:t>
            </a:r>
            <a:r>
              <a:rPr lang="ru-RU" sz="2200" dirty="0" smtClean="0"/>
              <a:t>, абы </a:t>
            </a:r>
            <a:r>
              <a:rPr lang="ru-RU" sz="2200" dirty="0" err="1" smtClean="0"/>
              <a:t>зэритри</a:t>
            </a:r>
            <a:r>
              <a:rPr lang="ru-RU" sz="2200" dirty="0" smtClean="0"/>
              <a:t> </a:t>
            </a:r>
            <a:r>
              <a:rPr lang="ru-RU" sz="2200" dirty="0" err="1" smtClean="0"/>
              <a:t>лъахъстэн</a:t>
            </a:r>
            <a:r>
              <a:rPr lang="ru-RU" sz="2200" dirty="0" smtClean="0"/>
              <a:t> </a:t>
            </a:r>
            <a:r>
              <a:rPr lang="ru-RU" sz="2200" dirty="0" err="1" smtClean="0"/>
              <a:t>вакъэ</a:t>
            </a:r>
            <a:r>
              <a:rPr lang="ru-RU" sz="2200" dirty="0" smtClean="0"/>
              <a:t> </a:t>
            </a:r>
            <a:r>
              <a:rPr lang="ru-RU" sz="2200" dirty="0" err="1" smtClean="0"/>
              <a:t>хъурей</a:t>
            </a:r>
            <a:r>
              <a:rPr lang="ru-RU" sz="2200" dirty="0" smtClean="0"/>
              <a:t> </a:t>
            </a:r>
            <a:r>
              <a:rPr lang="ru-RU" sz="2200" dirty="0" err="1" smtClean="0"/>
              <a:t>щабэт.Пхъэ</a:t>
            </a:r>
            <a:r>
              <a:rPr lang="ru-RU" sz="2200" dirty="0" smtClean="0"/>
              <a:t> </a:t>
            </a:r>
            <a:r>
              <a:rPr lang="ru-RU" sz="2200" dirty="0" err="1" smtClean="0"/>
              <a:t>вакъэхэм</a:t>
            </a:r>
            <a:r>
              <a:rPr lang="ru-RU" sz="2200" dirty="0" smtClean="0"/>
              <a:t> я </a:t>
            </a:r>
            <a:r>
              <a:rPr lang="ru-RU" sz="2200" dirty="0" err="1" smtClean="0"/>
              <a:t>мыхьэнэ</a:t>
            </a:r>
            <a:r>
              <a:rPr lang="ru-RU" sz="2200" dirty="0" smtClean="0"/>
              <a:t> </a:t>
            </a:r>
            <a:r>
              <a:rPr lang="ru-RU" sz="2200" dirty="0" err="1" smtClean="0"/>
              <a:t>нэхъыщхьэри</a:t>
            </a:r>
            <a:r>
              <a:rPr lang="ru-RU" sz="2200" dirty="0" smtClean="0"/>
              <a:t>  </a:t>
            </a:r>
            <a:r>
              <a:rPr lang="ru-RU" sz="2200" dirty="0" err="1" smtClean="0"/>
              <a:t>бзылъхугъэр</a:t>
            </a:r>
            <a:r>
              <a:rPr lang="ru-RU" sz="2200" dirty="0" smtClean="0"/>
              <a:t> </a:t>
            </a:r>
            <a:r>
              <a:rPr lang="ru-RU" sz="2200" dirty="0" err="1" smtClean="0"/>
              <a:t>дахэу</a:t>
            </a:r>
            <a:r>
              <a:rPr lang="ru-RU" sz="2200" dirty="0" smtClean="0"/>
              <a:t> , </a:t>
            </a:r>
            <a:r>
              <a:rPr lang="ru-RU" sz="2200" dirty="0" err="1" smtClean="0"/>
              <a:t>мылъэбакъуэхъуу</a:t>
            </a:r>
            <a:r>
              <a:rPr lang="ru-RU" sz="2200" dirty="0" smtClean="0"/>
              <a:t> </a:t>
            </a:r>
            <a:r>
              <a:rPr lang="ru-RU" sz="2200" dirty="0" smtClean="0"/>
              <a:t>зек</a:t>
            </a:r>
            <a:r>
              <a:rPr lang="en-US" sz="2200" dirty="0" smtClean="0"/>
              <a:t>l</a:t>
            </a:r>
            <a:r>
              <a:rPr lang="ru-RU" sz="2200" dirty="0" err="1" smtClean="0"/>
              <a:t>уэнырат</a:t>
            </a:r>
            <a:r>
              <a:rPr lang="ru-RU" sz="2200" dirty="0" smtClean="0"/>
              <a:t>, абы </a:t>
            </a:r>
            <a:r>
              <a:rPr lang="ru-RU" sz="2200" dirty="0" err="1" smtClean="0"/>
              <a:t>къинэмыщ</a:t>
            </a:r>
            <a:r>
              <a:rPr lang="en-US" sz="2200" dirty="0" smtClean="0"/>
              <a:t>l</a:t>
            </a:r>
            <a:r>
              <a:rPr lang="ru-RU" sz="2200" dirty="0" err="1" smtClean="0"/>
              <a:t>ауэ</a:t>
            </a:r>
            <a:r>
              <a:rPr lang="ru-RU" sz="2200" dirty="0" smtClean="0"/>
              <a:t> </a:t>
            </a:r>
            <a:r>
              <a:rPr lang="ru-RU" sz="2200" dirty="0" err="1" smtClean="0"/>
              <a:t>пщы</a:t>
            </a:r>
            <a:r>
              <a:rPr lang="ru-RU" sz="2200" dirty="0" smtClean="0"/>
              <a:t>- </a:t>
            </a:r>
            <a:r>
              <a:rPr lang="ru-RU" sz="2200" dirty="0" err="1" smtClean="0"/>
              <a:t>уэркъым</a:t>
            </a:r>
            <a:r>
              <a:rPr lang="ru-RU" sz="2200" dirty="0" smtClean="0"/>
              <a:t> </a:t>
            </a:r>
            <a:r>
              <a:rPr lang="ru-RU" sz="2200" dirty="0" err="1" smtClean="0"/>
              <a:t>къызэрыхэк</a:t>
            </a:r>
            <a:r>
              <a:rPr lang="en-US" sz="2200" dirty="0" smtClean="0"/>
              <a:t>l</a:t>
            </a:r>
            <a:r>
              <a:rPr lang="ru-RU" sz="2200" dirty="0" smtClean="0"/>
              <a:t>ар </a:t>
            </a:r>
            <a:r>
              <a:rPr lang="ru-RU" sz="2200" dirty="0" err="1" smtClean="0"/>
              <a:t>къигъэлъагъуэт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  </a:t>
            </a:r>
            <a:r>
              <a:rPr lang="ru-RU" sz="2200" dirty="0" err="1" smtClean="0"/>
              <a:t>Адыгэ</a:t>
            </a:r>
            <a:r>
              <a:rPr lang="ru-RU" sz="2200" dirty="0" smtClean="0"/>
              <a:t> </a:t>
            </a:r>
            <a:r>
              <a:rPr lang="ru-RU" sz="2200" dirty="0" err="1" smtClean="0"/>
              <a:t>бзылъхугъэ</a:t>
            </a:r>
            <a:r>
              <a:rPr lang="ru-RU" sz="2200" dirty="0" smtClean="0"/>
              <a:t> </a:t>
            </a:r>
            <a:r>
              <a:rPr lang="ru-RU" sz="2200" dirty="0" err="1" smtClean="0"/>
              <a:t>фащэр</a:t>
            </a:r>
            <a:r>
              <a:rPr lang="ru-RU" sz="2200" dirty="0" smtClean="0"/>
              <a:t> </a:t>
            </a:r>
            <a:r>
              <a:rPr lang="ru-RU" sz="2200" dirty="0" err="1" smtClean="0"/>
              <a:t>къызыхадык</a:t>
            </a:r>
            <a:r>
              <a:rPr lang="en-US" sz="2200" dirty="0" smtClean="0"/>
              <a:t>l </a:t>
            </a:r>
            <a:r>
              <a:rPr lang="ru-RU" sz="2200" dirty="0" smtClean="0"/>
              <a:t> </a:t>
            </a:r>
            <a:r>
              <a:rPr lang="ru-RU" sz="2200" dirty="0" err="1" smtClean="0"/>
              <a:t>щэк</a:t>
            </a:r>
            <a:r>
              <a:rPr lang="en-US" sz="2200" dirty="0" smtClean="0"/>
              <a:t>l</a:t>
            </a:r>
            <a:r>
              <a:rPr lang="ru-RU" sz="2200" dirty="0" err="1" smtClean="0"/>
              <a:t>хэр</a:t>
            </a:r>
            <a:r>
              <a:rPr lang="ru-RU" sz="2200" dirty="0" smtClean="0"/>
              <a:t> </a:t>
            </a:r>
            <a:r>
              <a:rPr lang="ru-RU" sz="2200" dirty="0" err="1" smtClean="0"/>
              <a:t>нэхъыбэу</a:t>
            </a:r>
            <a:r>
              <a:rPr lang="ru-RU" sz="2200" dirty="0" smtClean="0"/>
              <a:t>  </a:t>
            </a:r>
            <a:r>
              <a:rPr lang="ru-RU" sz="2200" dirty="0" err="1" smtClean="0"/>
              <a:t>Персым</a:t>
            </a:r>
            <a:r>
              <a:rPr lang="ru-RU" sz="2200" dirty="0" smtClean="0"/>
              <a:t>, </a:t>
            </a:r>
            <a:r>
              <a:rPr lang="ru-RU" sz="2200" dirty="0" err="1" smtClean="0"/>
              <a:t>Италием</a:t>
            </a:r>
            <a:r>
              <a:rPr lang="ru-RU" sz="2200" dirty="0" smtClean="0"/>
              <a:t>, </a:t>
            </a:r>
            <a:r>
              <a:rPr lang="ru-RU" sz="2200" dirty="0" err="1" smtClean="0"/>
              <a:t>Китайм</a:t>
            </a:r>
            <a:r>
              <a:rPr lang="ru-RU" sz="2200" dirty="0" smtClean="0"/>
              <a:t> </a:t>
            </a:r>
            <a:r>
              <a:rPr lang="ru-RU" sz="2200" dirty="0" err="1" smtClean="0"/>
              <a:t>къик</a:t>
            </a:r>
            <a:r>
              <a:rPr lang="en-US" sz="2200" dirty="0" smtClean="0"/>
              <a:t>l</a:t>
            </a:r>
            <a:r>
              <a:rPr lang="ru-RU" sz="2200" dirty="0" smtClean="0"/>
              <a:t>а </a:t>
            </a:r>
            <a:r>
              <a:rPr lang="ru-RU" sz="2200" dirty="0" err="1" smtClean="0"/>
              <a:t>данэт,шылэт</a:t>
            </a:r>
            <a:r>
              <a:rPr lang="ru-RU" sz="2200" dirty="0" smtClean="0"/>
              <a:t>, </a:t>
            </a:r>
            <a:r>
              <a:rPr lang="ru-RU" sz="2200" dirty="0" err="1" smtClean="0"/>
              <a:t>дарийт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    </a:t>
            </a:r>
            <a:r>
              <a:rPr lang="ru-RU" sz="2200" dirty="0" err="1" smtClean="0"/>
              <a:t>Бзылъхугъэ</a:t>
            </a:r>
            <a:r>
              <a:rPr lang="ru-RU" sz="2200" dirty="0" smtClean="0"/>
              <a:t> </a:t>
            </a:r>
            <a:r>
              <a:rPr lang="ru-RU" sz="2200" dirty="0" err="1" smtClean="0"/>
              <a:t>пы</a:t>
            </a:r>
            <a:r>
              <a:rPr lang="en-US" sz="2200" dirty="0" smtClean="0"/>
              <a:t>l</a:t>
            </a:r>
            <a:r>
              <a:rPr lang="ru-RU" sz="2200" dirty="0" err="1" smtClean="0"/>
              <a:t>эхэр</a:t>
            </a:r>
            <a:r>
              <a:rPr lang="ru-RU" sz="2200" dirty="0" smtClean="0"/>
              <a:t> </a:t>
            </a:r>
            <a:r>
              <a:rPr lang="ru-RU" sz="2200" dirty="0" err="1" smtClean="0"/>
              <a:t>хъурейуэ</a:t>
            </a:r>
            <a:r>
              <a:rPr lang="ru-RU" sz="2200" dirty="0" smtClean="0"/>
              <a:t>, </a:t>
            </a:r>
            <a:r>
              <a:rPr lang="ru-RU" sz="2200" dirty="0" err="1" smtClean="0"/>
              <a:t>папц</a:t>
            </a:r>
            <a:r>
              <a:rPr lang="en-US" sz="2200" dirty="0" smtClean="0"/>
              <a:t>l</a:t>
            </a:r>
            <a:r>
              <a:rPr lang="ru-RU" sz="2200" dirty="0" err="1" smtClean="0"/>
              <a:t>эу</a:t>
            </a:r>
            <a:r>
              <a:rPr lang="ru-RU" sz="2200" dirty="0" smtClean="0"/>
              <a:t> </a:t>
            </a:r>
            <a:r>
              <a:rPr lang="ru-RU" sz="2200" dirty="0" smtClean="0"/>
              <a:t>, </a:t>
            </a:r>
            <a:r>
              <a:rPr lang="ru-RU" sz="2200" dirty="0" err="1" smtClean="0"/>
              <a:t>дыщэ</a:t>
            </a:r>
            <a:r>
              <a:rPr lang="ru-RU" sz="2200" dirty="0" smtClean="0"/>
              <a:t> , </a:t>
            </a:r>
            <a:r>
              <a:rPr lang="ru-RU" sz="2200" dirty="0" err="1" smtClean="0"/>
              <a:t>дыжьын</a:t>
            </a:r>
            <a:r>
              <a:rPr lang="ru-RU" sz="2200" dirty="0" smtClean="0"/>
              <a:t> </a:t>
            </a:r>
            <a:r>
              <a:rPr lang="ru-RU" sz="2200" dirty="0" err="1" smtClean="0"/>
              <a:t>кхъуак</a:t>
            </a:r>
            <a:r>
              <a:rPr lang="en-US" sz="2200" dirty="0" smtClean="0"/>
              <a:t>l</a:t>
            </a:r>
            <a:r>
              <a:rPr lang="ru-RU" sz="2200" dirty="0" smtClean="0"/>
              <a:t>э </a:t>
            </a:r>
            <a:r>
              <a:rPr lang="ru-RU" sz="2200" dirty="0" err="1" smtClean="0"/>
              <a:t>дахэхэмк</a:t>
            </a:r>
            <a:r>
              <a:rPr lang="en-US" sz="2200" dirty="0" smtClean="0"/>
              <a:t>l</a:t>
            </a:r>
            <a:r>
              <a:rPr lang="ru-RU" sz="2200" dirty="0" smtClean="0"/>
              <a:t>э </a:t>
            </a:r>
            <a:r>
              <a:rPr lang="ru-RU" sz="2200" dirty="0" err="1" smtClean="0"/>
              <a:t>гъэщ</a:t>
            </a:r>
            <a:r>
              <a:rPr lang="en-US" sz="2200" dirty="0" smtClean="0"/>
              <a:t>l</a:t>
            </a:r>
            <a:r>
              <a:rPr lang="ru-RU" sz="2200" dirty="0" err="1" smtClean="0"/>
              <a:t>эрэщ</a:t>
            </a:r>
            <a:r>
              <a:rPr lang="en-US" sz="2200" dirty="0" smtClean="0"/>
              <a:t>l</a:t>
            </a:r>
            <a:r>
              <a:rPr lang="ru-RU" sz="2200" dirty="0" err="1" smtClean="0"/>
              <a:t>ауэ</a:t>
            </a:r>
            <a:r>
              <a:rPr lang="ru-RU" sz="2200" dirty="0" smtClean="0"/>
              <a:t> </a:t>
            </a:r>
            <a:r>
              <a:rPr lang="ru-RU" sz="2200" dirty="0" err="1" smtClean="0"/>
              <a:t>щытщ</a:t>
            </a:r>
            <a:r>
              <a:rPr lang="ru-RU" sz="2200" dirty="0" smtClean="0"/>
              <a:t>.</a:t>
            </a:r>
          </a:p>
          <a:p>
            <a:r>
              <a:rPr lang="ru-RU" sz="2500" dirty="0" smtClean="0"/>
              <a:t> </a:t>
            </a:r>
            <a:endParaRPr lang="ru-RU" sz="2500" dirty="0"/>
          </a:p>
        </p:txBody>
      </p:sp>
    </p:spTree>
  </p:cSld>
  <p:clrMapOvr>
    <a:masterClrMapping/>
  </p:clrMapOvr>
  <p:transition advTm="60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8584221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191000"/>
            <a:ext cx="2895600" cy="2345394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3048000" cy="1981200"/>
          </a:xfrm>
          <a:prstGeom prst="rect">
            <a:avLst/>
          </a:prstGeom>
        </p:spPr>
      </p:pic>
      <p:pic>
        <p:nvPicPr>
          <p:cNvPr id="6" name="Рисунок 5" descr="0_66710_9d303c42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838200"/>
            <a:ext cx="2819400" cy="5105400"/>
          </a:xfrm>
          <a:prstGeom prst="rect">
            <a:avLst/>
          </a:prstGeom>
        </p:spPr>
      </p:pic>
      <p:pic>
        <p:nvPicPr>
          <p:cNvPr id="7" name="Рисунок 6" descr="7DyVhmUDnZ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807" y="4114800"/>
            <a:ext cx="3200193" cy="2299476"/>
          </a:xfrm>
          <a:prstGeom prst="rect">
            <a:avLst/>
          </a:prstGeom>
        </p:spPr>
      </p:pic>
      <p:pic>
        <p:nvPicPr>
          <p:cNvPr id="8" name="Рисунок 7" descr="18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838200"/>
            <a:ext cx="2743200" cy="2286000"/>
          </a:xfrm>
          <a:prstGeom prst="rect">
            <a:avLst/>
          </a:prstGeom>
        </p:spPr>
      </p:pic>
    </p:spTree>
  </p:cSld>
  <p:clrMapOvr>
    <a:masterClrMapping/>
  </p:clrMapOvr>
  <p:transition advTm="3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</a:t>
            </a:r>
            <a:r>
              <a:rPr lang="en-US" b="1" dirty="0" smtClean="0"/>
              <a:t>l</a:t>
            </a:r>
            <a:r>
              <a:rPr lang="ru-RU" b="1" dirty="0" err="1" smtClean="0"/>
              <a:t>ыхухъу</a:t>
            </a:r>
            <a:r>
              <a:rPr lang="ru-RU" b="1" dirty="0" smtClean="0"/>
              <a:t> </a:t>
            </a:r>
            <a:r>
              <a:rPr lang="ru-RU" b="1" dirty="0" err="1" smtClean="0"/>
              <a:t>фащэм</a:t>
            </a:r>
            <a:r>
              <a:rPr lang="ru-RU" dirty="0" smtClean="0"/>
              <a:t> </a:t>
            </a:r>
            <a:r>
              <a:rPr lang="ru-RU" dirty="0" err="1" smtClean="0"/>
              <a:t>хыхьэу</a:t>
            </a:r>
            <a:r>
              <a:rPr lang="ru-RU" dirty="0" smtClean="0"/>
              <a:t> </a:t>
            </a:r>
            <a:r>
              <a:rPr lang="ru-RU" dirty="0" err="1" smtClean="0"/>
              <a:t>щытащ</a:t>
            </a:r>
            <a:r>
              <a:rPr lang="ru-RU" dirty="0" smtClean="0"/>
              <a:t> </a:t>
            </a:r>
            <a:r>
              <a:rPr lang="ru-RU" dirty="0" err="1" smtClean="0"/>
              <a:t>афэм</a:t>
            </a:r>
            <a:r>
              <a:rPr lang="ru-RU" dirty="0" smtClean="0"/>
              <a:t> </a:t>
            </a:r>
            <a:r>
              <a:rPr lang="ru-RU" dirty="0" err="1" smtClean="0"/>
              <a:t>къыхэщ</a:t>
            </a:r>
            <a:r>
              <a:rPr lang="en-US" dirty="0" smtClean="0"/>
              <a:t>l</a:t>
            </a:r>
            <a:r>
              <a:rPr lang="ru-RU" dirty="0" err="1" smtClean="0"/>
              <a:t>ык</a:t>
            </a:r>
            <a:r>
              <a:rPr lang="en-US" dirty="0" smtClean="0"/>
              <a:t>l</a:t>
            </a:r>
            <a:r>
              <a:rPr lang="ru-RU" dirty="0" smtClean="0"/>
              <a:t>а </a:t>
            </a:r>
            <a:r>
              <a:rPr lang="ru-RU" dirty="0" err="1" smtClean="0"/>
              <a:t>нэ</a:t>
            </a:r>
            <a:r>
              <a:rPr lang="en-US" dirty="0" smtClean="0"/>
              <a:t>l</a:t>
            </a:r>
            <a:r>
              <a:rPr lang="ru-RU" dirty="0" err="1" smtClean="0"/>
              <a:t>урыдзэри</a:t>
            </a:r>
            <a:r>
              <a:rPr lang="ru-RU" dirty="0" smtClean="0"/>
              <a:t>, </a:t>
            </a:r>
            <a:r>
              <a:rPr lang="ru-RU" dirty="0" err="1" smtClean="0"/>
              <a:t>афэ</a:t>
            </a:r>
            <a:r>
              <a:rPr lang="ru-RU" dirty="0" smtClean="0"/>
              <a:t> </a:t>
            </a:r>
            <a:r>
              <a:rPr lang="en-US" dirty="0" smtClean="0"/>
              <a:t>l</a:t>
            </a:r>
            <a:r>
              <a:rPr lang="ru-RU" dirty="0" err="1" smtClean="0"/>
              <a:t>элъэхэри</a:t>
            </a:r>
            <a:r>
              <a:rPr lang="ru-RU" dirty="0" smtClean="0"/>
              <a:t>, </a:t>
            </a:r>
            <a:r>
              <a:rPr lang="ru-RU" dirty="0" err="1" smtClean="0"/>
              <a:t>лъэгуажьэ</a:t>
            </a:r>
            <a:r>
              <a:rPr lang="ru-RU" dirty="0" smtClean="0"/>
              <a:t> </a:t>
            </a:r>
            <a:r>
              <a:rPr lang="ru-RU" dirty="0" err="1" smtClean="0"/>
              <a:t>телъхэри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нобэм</a:t>
            </a:r>
            <a:r>
              <a:rPr lang="ru-RU" dirty="0" smtClean="0"/>
              <a:t> </a:t>
            </a:r>
            <a:r>
              <a:rPr lang="ru-RU" dirty="0" err="1" smtClean="0"/>
              <a:t>къэса</a:t>
            </a:r>
            <a:r>
              <a:rPr lang="ru-RU" dirty="0" smtClean="0"/>
              <a:t> </a:t>
            </a:r>
            <a:r>
              <a:rPr lang="ru-RU" dirty="0" err="1" smtClean="0"/>
              <a:t>адыгэ</a:t>
            </a:r>
            <a:r>
              <a:rPr lang="ru-RU" dirty="0" smtClean="0"/>
              <a:t> </a:t>
            </a:r>
            <a:r>
              <a:rPr lang="ru-RU" dirty="0" err="1" smtClean="0"/>
              <a:t>фащэр</a:t>
            </a:r>
            <a:r>
              <a:rPr lang="ru-RU" dirty="0" smtClean="0"/>
              <a:t> е 19-нэ </a:t>
            </a:r>
            <a:r>
              <a:rPr lang="ru-RU" dirty="0" smtClean="0"/>
              <a:t>л</a:t>
            </a:r>
            <a:r>
              <a:rPr lang="en-US" dirty="0" smtClean="0"/>
              <a:t>l</a:t>
            </a:r>
            <a:r>
              <a:rPr lang="ru-RU" dirty="0" err="1" smtClean="0"/>
              <a:t>эщ</a:t>
            </a:r>
            <a:r>
              <a:rPr lang="en-US" dirty="0" smtClean="0"/>
              <a:t>l</a:t>
            </a:r>
            <a:r>
              <a:rPr lang="ru-RU" dirty="0" err="1" smtClean="0"/>
              <a:t>ыгъуэм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к</a:t>
            </a:r>
            <a:r>
              <a:rPr lang="en-US" dirty="0" smtClean="0"/>
              <a:t>l</a:t>
            </a:r>
            <a:r>
              <a:rPr lang="ru-RU" dirty="0" err="1" smtClean="0"/>
              <a:t>эхэм</a:t>
            </a:r>
            <a:r>
              <a:rPr lang="ru-RU" dirty="0" smtClean="0"/>
              <a:t>, е 20-нэм и </a:t>
            </a:r>
            <a:r>
              <a:rPr lang="ru-RU" dirty="0" err="1" smtClean="0"/>
              <a:t>пэщ</a:t>
            </a:r>
            <a:r>
              <a:rPr lang="en-US" dirty="0" smtClean="0"/>
              <a:t>l</a:t>
            </a:r>
            <a:r>
              <a:rPr lang="ru-RU" dirty="0" err="1" smtClean="0"/>
              <a:t>эдзэхэм</a:t>
            </a:r>
            <a:r>
              <a:rPr lang="ru-RU" dirty="0" smtClean="0"/>
              <a:t> </a:t>
            </a:r>
            <a:r>
              <a:rPr lang="ru-RU" dirty="0" err="1" smtClean="0"/>
              <a:t>щы</a:t>
            </a:r>
            <a:r>
              <a:rPr lang="en-US" dirty="0" smtClean="0"/>
              <a:t>l</a:t>
            </a:r>
            <a:r>
              <a:rPr lang="ru-RU" dirty="0" err="1" smtClean="0"/>
              <a:t>аращ</a:t>
            </a:r>
            <a:r>
              <a:rPr lang="ru-RU" dirty="0" smtClean="0"/>
              <a:t>. Абы </a:t>
            </a:r>
            <a:r>
              <a:rPr lang="ru-RU" dirty="0" err="1" smtClean="0"/>
              <a:t>хохьэ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ц</a:t>
            </a:r>
            <a:r>
              <a:rPr lang="en-US" dirty="0" smtClean="0"/>
              <a:t>l</a:t>
            </a:r>
            <a:r>
              <a:rPr lang="ru-RU" dirty="0" err="1" smtClean="0"/>
              <a:t>ыхухъу</a:t>
            </a:r>
            <a:r>
              <a:rPr lang="ru-RU" dirty="0" smtClean="0"/>
              <a:t> </a:t>
            </a:r>
            <a:r>
              <a:rPr lang="ru-RU" dirty="0" err="1" smtClean="0"/>
              <a:t>щыгъынхэу</a:t>
            </a:r>
            <a:r>
              <a:rPr lang="ru-RU" dirty="0" smtClean="0"/>
              <a:t> </a:t>
            </a:r>
            <a:r>
              <a:rPr lang="ru-RU" dirty="0" smtClean="0"/>
              <a:t>щ</a:t>
            </a:r>
            <a:r>
              <a:rPr lang="en-US" dirty="0" smtClean="0"/>
              <a:t>l</a:t>
            </a:r>
            <a:r>
              <a:rPr lang="ru-RU" dirty="0" err="1" smtClean="0"/>
              <a:t>агъщ</a:t>
            </a:r>
            <a:r>
              <a:rPr lang="en-US" dirty="0" smtClean="0"/>
              <a:t>l</a:t>
            </a:r>
            <a:r>
              <a:rPr lang="ru-RU" dirty="0" err="1" smtClean="0"/>
              <a:t>элъыр,цейр</a:t>
            </a:r>
            <a:r>
              <a:rPr lang="ru-RU" dirty="0" smtClean="0"/>
              <a:t>, </a:t>
            </a:r>
            <a:r>
              <a:rPr lang="ru-RU" dirty="0" err="1" smtClean="0"/>
              <a:t>къэпталыр</a:t>
            </a:r>
            <a:r>
              <a:rPr lang="ru-RU" dirty="0" smtClean="0"/>
              <a:t>, </a:t>
            </a:r>
            <a:r>
              <a:rPr lang="ru-RU" dirty="0" err="1" smtClean="0"/>
              <a:t>джанэр</a:t>
            </a:r>
            <a:r>
              <a:rPr lang="ru-RU" dirty="0" smtClean="0"/>
              <a:t>, </a:t>
            </a:r>
            <a:r>
              <a:rPr lang="ru-RU" dirty="0" err="1" smtClean="0"/>
              <a:t>гъуэншэджыр</a:t>
            </a:r>
            <a:r>
              <a:rPr lang="ru-RU" dirty="0" smtClean="0"/>
              <a:t>, </a:t>
            </a:r>
            <a:r>
              <a:rPr lang="ru-RU" dirty="0" err="1" smtClean="0"/>
              <a:t>бгырыпхыр</a:t>
            </a:r>
            <a:r>
              <a:rPr lang="ru-RU" dirty="0" smtClean="0"/>
              <a:t>, </a:t>
            </a:r>
            <a:r>
              <a:rPr lang="ru-RU" dirty="0" err="1" smtClean="0"/>
              <a:t>хъурыфэ</a:t>
            </a:r>
            <a:r>
              <a:rPr lang="ru-RU" dirty="0" smtClean="0"/>
              <a:t> е </a:t>
            </a:r>
            <a:r>
              <a:rPr lang="ru-RU" dirty="0" err="1" smtClean="0"/>
              <a:t>упщ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smtClean="0"/>
              <a:t>эр</a:t>
            </a:r>
            <a:r>
              <a:rPr lang="ru-RU" dirty="0" smtClean="0"/>
              <a:t>, </a:t>
            </a:r>
            <a:r>
              <a:rPr lang="ru-RU" dirty="0" err="1" smtClean="0"/>
              <a:t>лъейр</a:t>
            </a:r>
            <a:r>
              <a:rPr lang="ru-RU" dirty="0" smtClean="0"/>
              <a:t>, </a:t>
            </a:r>
            <a:r>
              <a:rPr lang="ru-RU" dirty="0" err="1" smtClean="0"/>
              <a:t>лъахъстэн</a:t>
            </a:r>
            <a:r>
              <a:rPr lang="ru-RU" dirty="0" smtClean="0"/>
              <a:t> </a:t>
            </a:r>
            <a:r>
              <a:rPr lang="ru-RU" dirty="0" err="1" smtClean="0"/>
              <a:t>вакъэр</a:t>
            </a:r>
            <a:r>
              <a:rPr lang="ru-RU" dirty="0" smtClean="0"/>
              <a:t> е </a:t>
            </a:r>
            <a:r>
              <a:rPr lang="ru-RU" dirty="0" err="1" smtClean="0"/>
              <a:t>шырыкъу</a:t>
            </a:r>
            <a:r>
              <a:rPr lang="ru-RU" dirty="0" smtClean="0"/>
              <a:t> </a:t>
            </a:r>
            <a:r>
              <a:rPr lang="ru-RU" dirty="0" err="1" smtClean="0"/>
              <a:t>лъапщэ</a:t>
            </a:r>
            <a:r>
              <a:rPr lang="ru-RU" dirty="0" smtClean="0"/>
              <a:t> </a:t>
            </a:r>
            <a:r>
              <a:rPr lang="ru-RU" dirty="0" smtClean="0"/>
              <a:t>к</a:t>
            </a:r>
            <a:r>
              <a:rPr lang="en-US" dirty="0" smtClean="0"/>
              <a:t>l</a:t>
            </a:r>
            <a:r>
              <a:rPr lang="ru-RU" dirty="0" err="1" smtClean="0"/>
              <a:t>ыхьхэр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Щ</a:t>
            </a:r>
            <a:r>
              <a:rPr lang="en-US" dirty="0" smtClean="0"/>
              <a:t>l</a:t>
            </a:r>
            <a:r>
              <a:rPr lang="ru-RU" dirty="0" err="1" smtClean="0"/>
              <a:t>ымахуэ</a:t>
            </a:r>
            <a:r>
              <a:rPr lang="ru-RU" dirty="0" smtClean="0"/>
              <a:t> </a:t>
            </a:r>
            <a:r>
              <a:rPr lang="ru-RU" dirty="0" err="1" smtClean="0"/>
              <a:t>щыгъыну</a:t>
            </a:r>
            <a:r>
              <a:rPr lang="ru-RU" dirty="0" smtClean="0"/>
              <a:t> </a:t>
            </a:r>
            <a:r>
              <a:rPr lang="ru-RU" dirty="0" smtClean="0"/>
              <a:t>ц</a:t>
            </a:r>
            <a:r>
              <a:rPr lang="en-US" dirty="0" smtClean="0"/>
              <a:t>l</a:t>
            </a:r>
            <a:r>
              <a:rPr lang="ru-RU" dirty="0" err="1" smtClean="0"/>
              <a:t>ыхухъухэм</a:t>
            </a:r>
            <a:r>
              <a:rPr lang="ru-RU" dirty="0" smtClean="0"/>
              <a:t> </a:t>
            </a:r>
            <a:r>
              <a:rPr lang="ru-RU" dirty="0" err="1" smtClean="0"/>
              <a:t>хуадт</a:t>
            </a:r>
            <a:r>
              <a:rPr lang="ru-RU" dirty="0" smtClean="0"/>
              <a:t> </a:t>
            </a:r>
            <a:r>
              <a:rPr lang="ru-RU" dirty="0" err="1" smtClean="0"/>
              <a:t>джэдыгу</a:t>
            </a:r>
            <a:r>
              <a:rPr lang="ru-RU" dirty="0" smtClean="0"/>
              <a:t> </a:t>
            </a:r>
            <a:r>
              <a:rPr lang="ru-RU" dirty="0" err="1" smtClean="0"/>
              <a:t>зэмыл</a:t>
            </a:r>
            <a:r>
              <a:rPr lang="en-US" dirty="0" smtClean="0"/>
              <a:t>l</a:t>
            </a:r>
            <a:r>
              <a:rPr lang="ru-RU" dirty="0" err="1" smtClean="0"/>
              <a:t>эужьыгъуэхэр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err="1" smtClean="0"/>
              <a:t>тенджэдыгухэр</a:t>
            </a:r>
            <a:r>
              <a:rPr lang="ru-RU" dirty="0" smtClean="0"/>
              <a:t>( </a:t>
            </a:r>
            <a:r>
              <a:rPr lang="ru-RU" dirty="0" err="1" smtClean="0"/>
              <a:t>теным</a:t>
            </a:r>
            <a:r>
              <a:rPr lang="ru-RU" dirty="0" smtClean="0"/>
              <a:t>- </a:t>
            </a:r>
            <a:r>
              <a:rPr lang="ru-RU" dirty="0" err="1" smtClean="0"/>
              <a:t>боберым</a:t>
            </a:r>
            <a:r>
              <a:rPr lang="ru-RU" dirty="0" smtClean="0"/>
              <a:t> </a:t>
            </a:r>
            <a:r>
              <a:rPr lang="ru-RU" dirty="0" err="1" smtClean="0"/>
              <a:t>ифэм</a:t>
            </a:r>
            <a:r>
              <a:rPr lang="ru-RU" dirty="0" smtClean="0"/>
              <a:t> </a:t>
            </a:r>
            <a:r>
              <a:rPr lang="ru-RU" dirty="0" err="1" smtClean="0"/>
              <a:t>къыхэщ</a:t>
            </a:r>
            <a:r>
              <a:rPr lang="en-US" dirty="0" smtClean="0"/>
              <a:t>l</a:t>
            </a:r>
            <a:r>
              <a:rPr lang="ru-RU" dirty="0" err="1" smtClean="0"/>
              <a:t>ык</a:t>
            </a:r>
            <a:r>
              <a:rPr lang="en-US" dirty="0" smtClean="0"/>
              <a:t>l</a:t>
            </a:r>
            <a:r>
              <a:rPr lang="ru-RU" dirty="0" err="1" smtClean="0"/>
              <a:t>ауэ</a:t>
            </a:r>
            <a:r>
              <a:rPr lang="ru-RU" dirty="0" smtClean="0"/>
              <a:t>), </a:t>
            </a:r>
            <a:r>
              <a:rPr lang="ru-RU" dirty="0" err="1" smtClean="0"/>
              <a:t>дыгъужьыфэ</a:t>
            </a:r>
            <a:r>
              <a:rPr lang="ru-RU" dirty="0" smtClean="0"/>
              <a:t> </a:t>
            </a:r>
            <a:r>
              <a:rPr lang="ru-RU" dirty="0" err="1" smtClean="0"/>
              <a:t>джэдыгу</a:t>
            </a:r>
            <a:r>
              <a:rPr lang="ru-RU" dirty="0" smtClean="0"/>
              <a:t>, </a:t>
            </a:r>
            <a:r>
              <a:rPr lang="ru-RU" dirty="0" err="1" smtClean="0"/>
              <a:t>дыжь</a:t>
            </a:r>
            <a:r>
              <a:rPr lang="ru-RU" dirty="0" smtClean="0"/>
              <a:t> </a:t>
            </a:r>
            <a:r>
              <a:rPr lang="ru-RU" dirty="0" err="1" smtClean="0"/>
              <a:t>джэдыгу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Ц</a:t>
            </a:r>
            <a:r>
              <a:rPr lang="en-US" dirty="0" smtClean="0"/>
              <a:t>l</a:t>
            </a:r>
            <a:r>
              <a:rPr lang="ru-RU" dirty="0" err="1" smtClean="0"/>
              <a:t>ыхухъу</a:t>
            </a:r>
            <a:r>
              <a:rPr lang="ru-RU" dirty="0" smtClean="0"/>
              <a:t> </a:t>
            </a:r>
            <a:r>
              <a:rPr lang="ru-RU" dirty="0" err="1" smtClean="0"/>
              <a:t>фащэм</a:t>
            </a:r>
            <a:r>
              <a:rPr lang="ru-RU" dirty="0" smtClean="0"/>
              <a:t> </a:t>
            </a:r>
            <a:r>
              <a:rPr lang="ru-RU" dirty="0" err="1" smtClean="0"/>
              <a:t>тхыпхъэ</a:t>
            </a:r>
            <a:r>
              <a:rPr lang="ru-RU" dirty="0" smtClean="0"/>
              <a:t> </a:t>
            </a:r>
            <a:r>
              <a:rPr lang="ru-RU" dirty="0" err="1" smtClean="0"/>
              <a:t>сытхэр</a:t>
            </a:r>
            <a:r>
              <a:rPr lang="ru-RU" dirty="0" smtClean="0"/>
              <a:t> </a:t>
            </a:r>
            <a:r>
              <a:rPr lang="ru-RU" dirty="0" err="1" smtClean="0"/>
              <a:t>ирахьэл</a:t>
            </a:r>
            <a:r>
              <a:rPr lang="en-US" dirty="0" smtClean="0"/>
              <a:t>l</a:t>
            </a:r>
            <a:r>
              <a:rPr lang="ru-RU" dirty="0" err="1" smtClean="0"/>
              <a:t>этэкъым.Ц</a:t>
            </a:r>
            <a:r>
              <a:rPr lang="en-US" dirty="0" smtClean="0"/>
              <a:t>l</a:t>
            </a:r>
            <a:r>
              <a:rPr lang="ru-RU" dirty="0" err="1" smtClean="0"/>
              <a:t>ыхухъухэм</a:t>
            </a:r>
            <a:r>
              <a:rPr lang="ru-RU" dirty="0" smtClean="0"/>
              <a:t> </a:t>
            </a:r>
            <a:r>
              <a:rPr lang="ru-RU" dirty="0" smtClean="0"/>
              <a:t>я </a:t>
            </a:r>
            <a:r>
              <a:rPr lang="en-US" dirty="0" smtClean="0"/>
              <a:t>l</a:t>
            </a:r>
            <a:r>
              <a:rPr lang="ru-RU" dirty="0" err="1" smtClean="0"/>
              <a:t>эщэ-фащэхэм</a:t>
            </a:r>
            <a:r>
              <a:rPr lang="ru-RU" dirty="0" smtClean="0"/>
              <a:t> </a:t>
            </a:r>
            <a:r>
              <a:rPr lang="ru-RU" dirty="0" err="1" smtClean="0"/>
              <a:t>дыжьын</a:t>
            </a:r>
            <a:r>
              <a:rPr lang="ru-RU" dirty="0" smtClean="0"/>
              <a:t> </a:t>
            </a:r>
            <a:r>
              <a:rPr lang="ru-RU" dirty="0" err="1" smtClean="0"/>
              <a:t>ирахьэл</a:t>
            </a:r>
            <a:r>
              <a:rPr lang="en-US" dirty="0" smtClean="0"/>
              <a:t>l</a:t>
            </a:r>
            <a:r>
              <a:rPr lang="ru-RU" dirty="0" smtClean="0"/>
              <a:t>эр </a:t>
            </a:r>
            <a:r>
              <a:rPr lang="ru-RU" dirty="0" err="1" smtClean="0"/>
              <a:t>мылыдын</a:t>
            </a:r>
            <a:r>
              <a:rPr lang="ru-RU" dirty="0" smtClean="0"/>
              <a:t> </a:t>
            </a:r>
            <a:r>
              <a:rPr lang="ru-RU" dirty="0" err="1" smtClean="0"/>
              <a:t>щхьэк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саут</a:t>
            </a:r>
            <a:r>
              <a:rPr lang="ru-RU" dirty="0" smtClean="0"/>
              <a:t> </a:t>
            </a:r>
            <a:r>
              <a:rPr lang="ru-RU" dirty="0" err="1" smtClean="0"/>
              <a:t>храгъалъхьэт</a:t>
            </a:r>
            <a:r>
              <a:rPr lang="ru-RU" dirty="0" smtClean="0"/>
              <a:t> (</a:t>
            </a:r>
            <a:r>
              <a:rPr lang="ru-RU" dirty="0" err="1" smtClean="0"/>
              <a:t>тхыпхъэ</a:t>
            </a:r>
            <a:r>
              <a:rPr lang="ru-RU" dirty="0" smtClean="0"/>
              <a:t> </a:t>
            </a:r>
            <a:r>
              <a:rPr lang="ru-RU" dirty="0" smtClean="0"/>
              <a:t>ф</a:t>
            </a:r>
            <a:r>
              <a:rPr lang="en-US" dirty="0" smtClean="0"/>
              <a:t>l</a:t>
            </a:r>
            <a:r>
              <a:rPr lang="ru-RU" dirty="0" err="1" smtClean="0"/>
              <a:t>ыц</a:t>
            </a:r>
            <a:r>
              <a:rPr lang="en-US" dirty="0" smtClean="0"/>
              <a:t>l</a:t>
            </a:r>
            <a:r>
              <a:rPr lang="ru-RU" dirty="0" smtClean="0"/>
              <a:t>эк</a:t>
            </a:r>
            <a:r>
              <a:rPr lang="en-US" dirty="0" smtClean="0"/>
              <a:t>l</a:t>
            </a:r>
            <a:r>
              <a:rPr lang="ru-RU" dirty="0" smtClean="0"/>
              <a:t>э щ</a:t>
            </a:r>
            <a:r>
              <a:rPr lang="en-US" dirty="0" smtClean="0"/>
              <a:t>l</a:t>
            </a:r>
            <a:r>
              <a:rPr lang="ru-RU" dirty="0" err="1" smtClean="0"/>
              <a:t>рагъэхъумэт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Адыгэ</a:t>
            </a:r>
            <a:r>
              <a:rPr lang="ru-RU" dirty="0" smtClean="0"/>
              <a:t> </a:t>
            </a:r>
            <a:r>
              <a:rPr lang="ru-RU" dirty="0" smtClean="0"/>
              <a:t>ц</a:t>
            </a:r>
            <a:r>
              <a:rPr lang="en-US" dirty="0" smtClean="0"/>
              <a:t>l</a:t>
            </a:r>
            <a:r>
              <a:rPr lang="ru-RU" dirty="0" err="1" smtClean="0"/>
              <a:t>ыхухъу</a:t>
            </a:r>
            <a:r>
              <a:rPr lang="ru-RU" dirty="0" smtClean="0"/>
              <a:t> </a:t>
            </a:r>
            <a:r>
              <a:rPr lang="ru-RU" dirty="0" err="1" smtClean="0"/>
              <a:t>щыгъыным</a:t>
            </a:r>
            <a:r>
              <a:rPr lang="ru-RU" dirty="0" smtClean="0"/>
              <a:t> </a:t>
            </a:r>
            <a:r>
              <a:rPr lang="ru-RU" dirty="0" err="1" smtClean="0"/>
              <a:t>хохьэ</a:t>
            </a:r>
            <a:r>
              <a:rPr lang="ru-RU" dirty="0" smtClean="0"/>
              <a:t> </a:t>
            </a:r>
            <a:r>
              <a:rPr lang="ru-RU" dirty="0" smtClean="0"/>
              <a:t>щ</a:t>
            </a:r>
            <a:r>
              <a:rPr lang="en-US" dirty="0" smtClean="0"/>
              <a:t>l</a:t>
            </a:r>
            <a:r>
              <a:rPr lang="ru-RU" dirty="0" err="1" smtClean="0"/>
              <a:t>ак</a:t>
            </a:r>
            <a:r>
              <a:rPr lang="en-US" dirty="0" smtClean="0"/>
              <a:t>l</a:t>
            </a:r>
            <a:r>
              <a:rPr lang="ru-RU" dirty="0" err="1" smtClean="0"/>
              <a:t>уэри</a:t>
            </a:r>
            <a:r>
              <a:rPr lang="ru-RU" dirty="0" smtClean="0"/>
              <a:t> </a:t>
            </a:r>
            <a:r>
              <a:rPr lang="ru-RU" dirty="0" err="1" smtClean="0"/>
              <a:t>бащлыкъри.Ц</a:t>
            </a:r>
            <a:r>
              <a:rPr lang="en-US" dirty="0" smtClean="0"/>
              <a:t>l</a:t>
            </a:r>
            <a:r>
              <a:rPr lang="ru-RU" dirty="0" err="1" smtClean="0"/>
              <a:t>ыхухъу</a:t>
            </a:r>
            <a:r>
              <a:rPr lang="ru-RU" dirty="0" smtClean="0"/>
              <a:t>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err="1" smtClean="0"/>
              <a:t>эхэми</a:t>
            </a:r>
            <a:r>
              <a:rPr lang="ru-RU" dirty="0" smtClean="0"/>
              <a:t> </a:t>
            </a:r>
            <a:r>
              <a:rPr lang="ru-RU" dirty="0" err="1" smtClean="0"/>
              <a:t>куэдк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зихъуэжащ.Упщ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err="1" smtClean="0"/>
              <a:t>эхэр</a:t>
            </a:r>
            <a:r>
              <a:rPr lang="ru-RU" dirty="0" smtClean="0"/>
              <a:t> </a:t>
            </a:r>
            <a:r>
              <a:rPr lang="ru-RU" dirty="0" err="1" smtClean="0"/>
              <a:t>ядт</a:t>
            </a:r>
            <a:r>
              <a:rPr lang="ru-RU" dirty="0" smtClean="0"/>
              <a:t> </a:t>
            </a:r>
            <a:r>
              <a:rPr lang="ru-RU" dirty="0" err="1" smtClean="0"/>
              <a:t>нэз</a:t>
            </a:r>
            <a:r>
              <a:rPr lang="ru-RU" dirty="0" smtClean="0"/>
              <a:t> </a:t>
            </a:r>
            <a:r>
              <a:rPr lang="ru-RU" dirty="0" err="1" smtClean="0"/>
              <a:t>имы</a:t>
            </a:r>
            <a:r>
              <a:rPr lang="en-US" dirty="0" smtClean="0"/>
              <a:t>l</a:t>
            </a:r>
            <a:r>
              <a:rPr lang="ru-RU" dirty="0" err="1" smtClean="0"/>
              <a:t>эуи</a:t>
            </a:r>
            <a:r>
              <a:rPr lang="ru-RU" dirty="0" smtClean="0"/>
              <a:t>, </a:t>
            </a:r>
            <a:r>
              <a:rPr lang="ru-RU" dirty="0" err="1" smtClean="0"/>
              <a:t>нэзышхуэ</a:t>
            </a:r>
            <a:r>
              <a:rPr lang="ru-RU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l</a:t>
            </a:r>
            <a:r>
              <a:rPr lang="ru-RU" dirty="0" err="1" smtClean="0"/>
              <a:t>эуи.Щы</a:t>
            </a:r>
            <a:r>
              <a:rPr lang="en-US" dirty="0" smtClean="0"/>
              <a:t>l</a:t>
            </a:r>
            <a:r>
              <a:rPr lang="ru-RU" dirty="0" err="1" smtClean="0"/>
              <a:t>ащ</a:t>
            </a:r>
            <a:r>
              <a:rPr lang="ru-RU" dirty="0" smtClean="0"/>
              <a:t> </a:t>
            </a:r>
            <a:r>
              <a:rPr lang="ru-RU" dirty="0" err="1" smtClean="0"/>
              <a:t>уэркъ</a:t>
            </a:r>
            <a:r>
              <a:rPr lang="ru-RU" dirty="0" smtClean="0"/>
              <a:t> </a:t>
            </a:r>
            <a:r>
              <a:rPr lang="ru-RU" dirty="0" err="1" smtClean="0"/>
              <a:t>хъурыфэ</a:t>
            </a:r>
            <a:r>
              <a:rPr lang="ru-RU" dirty="0" smtClean="0"/>
              <a:t>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лъагэри</a:t>
            </a:r>
            <a:r>
              <a:rPr lang="ru-RU" dirty="0" smtClean="0"/>
              <a:t>,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купсэ</a:t>
            </a:r>
            <a:r>
              <a:rPr lang="ru-RU" dirty="0" smtClean="0"/>
              <a:t> </a:t>
            </a:r>
            <a:r>
              <a:rPr lang="ru-RU" dirty="0" smtClean="0"/>
              <a:t>к</a:t>
            </a:r>
            <a:r>
              <a:rPr lang="en-US" dirty="0" smtClean="0"/>
              <a:t>l</a:t>
            </a:r>
            <a:r>
              <a:rPr lang="ru-RU" dirty="0" err="1" smtClean="0"/>
              <a:t>ыхьри.А</a:t>
            </a:r>
            <a:r>
              <a:rPr lang="ru-RU" dirty="0" smtClean="0"/>
              <a:t> </a:t>
            </a:r>
            <a:r>
              <a:rPr lang="ru-RU" dirty="0" err="1" smtClean="0"/>
              <a:t>псоми</a:t>
            </a:r>
            <a:r>
              <a:rPr lang="ru-RU" dirty="0" smtClean="0"/>
              <a:t> </a:t>
            </a:r>
            <a:r>
              <a:rPr lang="ru-RU" dirty="0" err="1" smtClean="0"/>
              <a:t>щыщу</a:t>
            </a:r>
            <a:r>
              <a:rPr lang="ru-RU" dirty="0" smtClean="0"/>
              <a:t> </a:t>
            </a:r>
            <a:r>
              <a:rPr lang="ru-RU" dirty="0" err="1" smtClean="0"/>
              <a:t>иджы</a:t>
            </a:r>
            <a:r>
              <a:rPr lang="ru-RU" dirty="0" smtClean="0"/>
              <a:t> </a:t>
            </a:r>
            <a:r>
              <a:rPr lang="ru-RU" dirty="0" err="1" smtClean="0"/>
              <a:t>къэнэжар</a:t>
            </a:r>
            <a:r>
              <a:rPr lang="ru-RU" dirty="0" smtClean="0"/>
              <a:t> </a:t>
            </a:r>
            <a:r>
              <a:rPr lang="ru-RU" dirty="0" err="1" smtClean="0"/>
              <a:t>хъурыфэ</a:t>
            </a:r>
            <a:r>
              <a:rPr lang="ru-RU" dirty="0" smtClean="0"/>
              <a:t>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хъуреймрэ</a:t>
            </a:r>
            <a:r>
              <a:rPr lang="ru-RU" dirty="0" smtClean="0"/>
              <a:t> </a:t>
            </a:r>
            <a:r>
              <a:rPr lang="ru-RU" dirty="0" err="1" smtClean="0"/>
              <a:t>упщ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err="1" smtClean="0"/>
              <a:t>эмрэщ</a:t>
            </a:r>
            <a:r>
              <a:rPr lang="ru-RU" dirty="0" smtClean="0"/>
              <a:t>. </a:t>
            </a:r>
            <a:r>
              <a:rPr lang="ru-RU" dirty="0" err="1" smtClean="0"/>
              <a:t>Пэжу</a:t>
            </a:r>
            <a:r>
              <a:rPr lang="ru-RU" dirty="0" smtClean="0"/>
              <a:t> </a:t>
            </a:r>
            <a:r>
              <a:rPr lang="ru-RU" dirty="0" err="1" smtClean="0"/>
              <a:t>иужьырей</a:t>
            </a:r>
            <a:r>
              <a:rPr lang="ru-RU" dirty="0" smtClean="0"/>
              <a:t> </a:t>
            </a:r>
            <a:r>
              <a:rPr lang="ru-RU" dirty="0" err="1" smtClean="0"/>
              <a:t>зэманым</a:t>
            </a:r>
            <a:r>
              <a:rPr lang="ru-RU" dirty="0" smtClean="0"/>
              <a:t> </a:t>
            </a:r>
            <a:r>
              <a:rPr lang="ru-RU" dirty="0" err="1" smtClean="0"/>
              <a:t>къыдахыжу</a:t>
            </a:r>
            <a:r>
              <a:rPr lang="ru-RU" dirty="0" smtClean="0"/>
              <a:t> </a:t>
            </a:r>
            <a:r>
              <a:rPr lang="ru-RU" dirty="0" smtClean="0"/>
              <a:t>щ</a:t>
            </a:r>
            <a:r>
              <a:rPr lang="en-US" dirty="0" smtClean="0"/>
              <a:t>l</a:t>
            </a:r>
            <a:r>
              <a:rPr lang="ru-RU" dirty="0" err="1" smtClean="0"/>
              <a:t>адзэ</a:t>
            </a:r>
            <a:r>
              <a:rPr lang="ru-RU" dirty="0" smtClean="0"/>
              <a:t> </a:t>
            </a:r>
            <a:r>
              <a:rPr lang="ru-RU" dirty="0" err="1" smtClean="0"/>
              <a:t>уэркъ</a:t>
            </a:r>
            <a:r>
              <a:rPr lang="ru-RU" dirty="0" smtClean="0"/>
              <a:t> </a:t>
            </a:r>
            <a:r>
              <a:rPr lang="ru-RU" dirty="0" err="1" smtClean="0"/>
              <a:t>пы</a:t>
            </a:r>
            <a:r>
              <a:rPr lang="en-US" dirty="0" smtClean="0"/>
              <a:t>l</a:t>
            </a:r>
            <a:r>
              <a:rPr lang="ru-RU" dirty="0" smtClean="0"/>
              <a:t>э </a:t>
            </a:r>
            <a:r>
              <a:rPr lang="ru-RU" dirty="0" err="1" smtClean="0"/>
              <a:t>лъагэхэри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6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Содержимое 11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4419600"/>
            <a:ext cx="3181350" cy="2286000"/>
          </a:xfrm>
        </p:spPr>
      </p:pic>
      <p:pic>
        <p:nvPicPr>
          <p:cNvPr id="13" name="Рисунок 12" descr="nk-ii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4533900"/>
            <a:ext cx="4514850" cy="2324100"/>
          </a:xfrm>
          <a:prstGeom prst="rect">
            <a:avLst/>
          </a:prstGeom>
        </p:spPr>
      </p:pic>
      <p:pic>
        <p:nvPicPr>
          <p:cNvPr id="14" name="Рисунок 13" descr="__OmllOO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400"/>
            <a:ext cx="7620000" cy="3733800"/>
          </a:xfrm>
          <a:prstGeom prst="rect">
            <a:avLst/>
          </a:prstGeom>
        </p:spPr>
      </p:pic>
    </p:spTree>
  </p:cSld>
  <p:clrMapOvr>
    <a:masterClrMapping/>
  </p:clrMapOvr>
  <p:transition advTm="3000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Содержимое 9" descr="7e5cb2d60bccc57fda820c8bf26b7a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534400" cy="6400800"/>
          </a:xfrm>
        </p:spPr>
      </p:pic>
    </p:spTree>
  </p:cSld>
  <p:clrMapOvr>
    <a:masterClrMapping/>
  </p:clrMapOvr>
  <p:transition advTm="3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817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Си адыгэ лъэпкъыр. Адыгэ фащэ.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 адыгэ лъэпкъыр. Адыгэ фащэ.</dc:title>
  <cp:lastModifiedBy>Артур</cp:lastModifiedBy>
  <cp:revision>25</cp:revision>
  <dcterms:modified xsi:type="dcterms:W3CDTF">2017-11-20T16:01:48Z</dcterms:modified>
</cp:coreProperties>
</file>