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72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0" r:id="rId18"/>
    <p:sldId id="261" r:id="rId19"/>
    <p:sldId id="264" r:id="rId20"/>
    <p:sldId id="262" r:id="rId21"/>
    <p:sldId id="265" r:id="rId22"/>
    <p:sldId id="266" r:id="rId23"/>
    <p:sldId id="263" r:id="rId24"/>
    <p:sldId id="267" r:id="rId25"/>
    <p:sldId id="271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68" r:id="rId41"/>
    <p:sldId id="269" r:id="rId42"/>
    <p:sldId id="27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9E44-51D9-422F-BA26-81B146E9AE1A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888B-E95D-4751-A99D-EF0106E42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599E1-CAC7-4557-B4AE-8909371929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0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8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1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0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3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9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2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9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DC288-5BC1-4CDC-B2DF-286CFB317AE0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26EBA-1E45-405C-9758-B195B2C7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6" y="0"/>
            <a:ext cx="917129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0185" y="4161982"/>
            <a:ext cx="7738280" cy="18280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entury" panose="02040604050505020304" pitchFamily="18" charset="0"/>
              </a:rPr>
              <a:t>веточи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entury" panose="02040604050505020304" pitchFamily="18" charset="0"/>
              </a:rPr>
              <a:t> земли Нижегородской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entury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" y="3704972"/>
            <a:ext cx="1237332" cy="27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380088" y="1557868"/>
            <a:ext cx="461715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князь Георгий (1189—1238) был вторым сыном великого князя Всеволода Большое Гнездо.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1212 году, после смерти отца и старшого брата Константина, он унаследовал Владимирский великокняжеский престол. 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был основан Нижний Новгород. </a:t>
            </a:r>
          </a:p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еоргий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Всеволодович 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crosti.ru/patterns/00/03/ea/976c5f5b15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74" y="1557868"/>
            <a:ext cx="3507140" cy="456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4" y="14354"/>
            <a:ext cx="819121" cy="148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вятой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князь Георгий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crosti.ru/patterns/00/00/60/ce94c7e52d/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214" y="1639237"/>
            <a:ext cx="3595296" cy="479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smallbay.ru/images8/aachen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89" y="1639237"/>
            <a:ext cx="4371974" cy="390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8" y="-52211"/>
            <a:ext cx="665647" cy="1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вятой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князь Георгий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top-antropos.com/images/4/Georigij/%D0%93%D1%8E%D1%81%D1%82%D0%B0%D0%B2%20%D0%9C%D0%BE%D1%80%D0%BE.%20%D0%A1%D0%B2%D1%8F%D1%82%D0%BE%D0%B9%20%D0%93%D0%B5%D0%BE%D1%80%D0%B3%D0%B8%D0%B9%20%D0%B8%20%D0%B4%D1%80%D0%B0%D0%BA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9" y="1584964"/>
            <a:ext cx="3317875" cy="474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AutoShape 4" descr="data:image/jpeg;base64,/9j/4AAQSkZJRgABAQAAAQABAAD/2wCEAAkGBxISEhUSEhIVFRUXFhcVGBcVFRUVFxUVFxgYFxYVFhUYHSggGB0lGxUVITEhJykrLi4uFx8zODMsNygtLisBCgoKDg0OGxAQGy0lHyUtLS0tLS0tLS0tLS0tLS0tLS0tLS0tLS0tLS0tLS0tLS0tLS0tLS0tLS0tLS0tLS0tLf/AABEIAQoAvgMBEQACEQEDEQH/xAAbAAABBQEBAAAAAAAAAAAAAAAFAQIDBAYAB//EAEkQAAEDAQQECQgIBQMDBQAAAAEAAhEDBBIhMQVBUXEGEyIyYYGRksEVM1KCobGy0RQjQlNicsLwFkNUk+Gio/EHJOI0REVVY//EABoBAAIDAQEAAAAAAAAAAAAAAAABAgMEBQb/xAA4EQACAQIDAwoFBAICAwAAAAAAAQIDEQQhMRJBUQUTFCIyYYGRwfAzUnGhsULR4fEjklNiNHKC/9oADAMBAAIRAxEAPwCXR+imPptcXPkzkRGBI2LzsqrTsepr4ucJuKSLHkOn6T+8Pko89Iq6dU7jvIdLa/vD5I56QdOqd3kL5CpbX97/AAjnpB06r3eR3kOl+Pvf4S56QunVe7yO8iUvxd5PnpB06r3eQvkSl+LvFLnpB06r3eR3kWlsd3ijnpB02rxXkKNC0dju875o56Qum1uP2QvkWj6J7zvmjnpB02tx+yF8jUfRPed80+dkLptbj9kd5Io+ie875o56QdMrcfsjjoml6J7zvmlz0w6ZV4/ZHeSaWw953zRz0w6ZV4/ZDfI1LY7vO+aXPTH02rx+yHDRFLY7vO+afPTDptXj9kL5JpbD3ijnpi6ZV4/Y46IpbHd4o56QdMq8fsJ5Ipfi7xT56Q+mVe7yGnQ9L8XeKOekHTavd5CeRaW1/eRz0h9Nqd3kd5Hp7X95HPSDptTu8hPItPa/vI56QdNqd3kC9MWYUi0NLsQczORCupTctTbharqp7SWQa0L5lnX8RWap2jn4r4r8PwXVAzHIAWUAJKAOQByAOhACOMCSYG0oGlfJFQW6/wCZpuq9I5LO+7A9UqxU2y/o+xnVko/d+SJaVlrv51SnT6GtNQ9pICmqaIOrh46Jy+37k7dDzzrTV9UU2/pKkoR4C6VBaU143fqSDQg+zaaw38W79CfNxe4XS476cfv+5G7Rlobza1Op0PaWHvNJHsUXSRJVqEtYtfR3/P7lWtajTMV6bqX4jDmH124DrhVypNE1Q286TUu7R+X7XLLXAiQZG0Kooas7M6UAdKAEJRcBJQAspgdKAEKAAHCbnM3O94Wijozqcn9mXgFNCeYZ63xFU1O0ZMX8V+H4LwUDMDa+nKLHFri4Efgd8lNQk8xDBwhs/pHuP+SOblwC4v8AEFn9I9x/yRzcuAXF8vUNru4/5I2JAd5eobXf23/JHNyArWzhTQYIF5zjk264T0kkYBSjRkyynBSzk7LiVqWlqDiHV3l5zDA0im07vtbyro02tEOeKUOrRVu/e/28Ai/hRZ4gEgDDBpAA6FJxkYnnmxP4rs41u7qNmYho4VWeZJd3UbEgJG8LrPtd2FPYkIl/i+yxznz+UlGzIYn8X2WCC9xH5CUtmQ1lmgPa9N2ZhL7O8sOZYWO4t3VHJPSFGVFvcbqeKU+rXzXHev3LFk4VWd45xa7W0tcY6wMQqZUZrcRqRUXk7rcyx/ENn9M9x/yUeblwK7o7+ILP6Z7j/klzcuA7iHhDZ/TPcf8AJPm5cAuJ/ENn9J3cf8kc3LgFyzZNKUqpusJnPFrh7wk4tagXJUQAHCY8pm53vC00NGdXk7sy8AroPzDPW+Iqip2mY8X8Z+H4LygZjqzROQUnqCGBg2DsSuB3Ft2BSgtqSXFik7JsoaLtDXgtIF4Y72nI9WS6fKWE5uXOR0evc/5MeDrua2Xqia3VxTaIbee4wxvpO+Q1lcyKuzp0aXOPN2Szb4ISwaOa0Fz4fUdi5xA7ANQC1KNlkUYjEc49mOUVovX6l14ZndbO4I0M9xhY0/ZHYPklmBzrKzW1vYEm2BXa2iTADJ6InsTuGYlJ1Am6HUy7ZLSd0J3yCzL1OytH2B2BCYit9HYfst7EguT0aLNTQOiApBcp6Q0S3B7A1r24tMCDta4awVGcbmnD4jY6s84vX913iWNzHtm6A4G65uEtcMwssk07F1Wm6crXutU+KJ+IbsHYEio7iW+iOxAzuJb6IRcRE5gDmwNvuTWgE6QADhSMae536Voobzq8naS8PUKaD8wz1viKqqdox4v4z8PwX1WZha2ab1BDEgOKlTnsSUludyMo7SaAujbNxdV144Ma4T0TIJ6iexd/H1lPCqUf1WOdhKTVfZ3onsYL3Gu7M8wH7NPV1nNciEbI7GLnsLmI7u13v+C3xuxTMAt4Rn/hMADbOGNFgIph1UgGCBDJ1comSOkBWKi3qXKi3qZS06ctVRr71Z0HNrYa2NYEK5U4J6FyhFaIpUKLC3GBiMesf5Tbdyd2MfTaXBoiOxO+Vwuy3ZtK1qD71Kq8Eai4uad7SYIUdhNZoTSazRttB8K6Va5TeOLquwxHIc7Y104bjuxWeVNrNGedFxzWhp6dJVbSKrDqrgRBOOwqW1xFYCWr6twq5DmvG1up+9s9irqK6N+GlzkeZeusfrw8fyEVmKhEALKYEFTnN6/chaMZMgQC4TDGnud+laKG86nJ+kvD1COg/MM9b4iqanaZkxfxn4fgvFQMw6rmh6gMSAVAGV0zTu25gmBaKBYek0Xh5/0FwXQodehJcHcjCrzNZVLbn52y+4VFYjAJFDzzZOKhGaQjKcLtLBzXWekSXE8sjKPQ6TMT2K6lHO7NFKm11mZiz1NUwOrxVzL9Rr2BromRgRPSne6Ac9zQ7DIgdqik7DJaloYbpIEgEZa8I8UkmriaIGBriZwwnDCT+5UndALWc8nDVBvAZaweg4IVgPQ+CPCR9pvMqgcYwA3miA9pwmNRBz1YhZatNRd0Z6kNnNBmrUcNe5VopIK4JEEyD46k1mNScXdajNEvN00ycaZu+rm09hA6lmqRszfXtJqov1K/jv8AuXFAoOQMiqc5vX7imtGBMEgAXCb+X636Voo7zpcn/q8PUI6D8wz1viKqqdoy4z4z8PwXioGYdUzSAYgBQgDH8KKpFppVdVGtSYfy1QWv9j2roYLO8eKJYpKNCHFtvyyDL6TgVFMyFe02wtY52xriOoEqSVxpXdjzuhUIxJxznp1k9Oa1M3M58F8jAE+3XCa0ETWprIlsyM5cTI61CLd8xoabXeYWnEEYb9UJ7Odx2Eq20EQBDYiNiFBisOc9paGgCYAEAZ9W0oSd7iG1mOZgHTjux6000wJ9E1HUbRSc04l7W4bHG65vYVGfWiwaTi0elOqaljsYSMVMMSnYBlkcBXMZPpz1sPyd7FVWRvh1sN/6y+zX7oKKgpESGRVOc3efcVJaASpAAeFH8v1v0q+jvOpyb+rw9QnoPzDPW+Iqup2mY8X8Z+H4LyrMw6ogBiAFCAMjp6hxtG1gZy9wjbTDS2Oti6GEey0yeO7NNf8AX1bCFktt+mx+Ye1rx0Xmg+KdSNpNGOOhU07WIoVbs4NPtwPsJRTXWROC6yMPevC61oJicANS06PNmwcbQXtDGiSSIAzB2+9LZs7ieQRsdms7DNTjapGdxsMB3mLyTbfcVynkGaFSwO8224/Y9l1x2wdarltJCTb1IrRVsjDy23neixl50dOwb0LaYOwKr0qNTzdN9F08lxgtPQbpN1WXa1zGpA+ztbePGHEEi7ljvRK9uqWp3ISYl4dF13J2yMQepS7hxPVpkBxGMCegrCsjA9SraDClEBlJ31lF34nN7WE/pCrq9k24XOnUXcn5P+QyspWcgCKpm3f4FSQEqQADhT/L9f8ASr6O86nJv6vD1CmgfMM9b4iq6naZjxnxn4fgvFVmYdUQAxACoGAWNBdWafvHzucAfErXSeSLMasqb/6r7XBXBk/9uGE8qk6pRPQabzH+ktWvEdq63q5ggE6rGvaWvxDgQR0HA49apV07k07Hn1ncWYtkyMYzGOtaZZm3Us6MpF9XAQYwnDM5+xKTsrFdTckFtLaMqUw5jn3HBo4stbLHYicdWE6s0QcVnIz3eiG2DRtUU21Xm8LwEnXtiQJChPPNEr55FijosvNR8Hi2VHBwZz7oJEtw1QOlOFr5indaFTQeiq1QvDqkgAkucCRGpsnHHYpTaemQ2+AJ0lTitB2duJnwRB9UvhoTUmNFSm66ID6fJ1HlYyNeEJJu1iT0Z6MKhMlYjHYrVi0qaAZTAv0QPTcf9D/moVeybMN8Oo+5flBlZSsVAENTNu/wTQEiAAXCjKn636VdR3nT5N/V4eoS0EfqGdfxFV1O0zLjPjS97i9KgZh70gGoA5AActu2moNTgx46hdd7QFppPIuxHWw8JcG16oA0QW17VSAzqMrCNlRkOPeYt086cX4HNWUmFrMwYznmqWyZitKWV1GsWsxa/ltjUJMt6vdC0JqSzNdOW1EsaFpOaeMdrfcOuIAInfePYVCo1ayFJ9ZG1p2i80TjvVVw2CtpioS1o2nAdnzA61NEHZXRBoirdqVm5fWPP+opMdrlu0WjA4qKZZs2MVplgJbUOV8t3iJJ6oHarqd8yFPVljQlka+rxh5rCCG7XRIO4HGNyU3ZWHUnsqxr2VsJCosjMRV4OOtNICXR7ZrD8DCTvcQB7AVRX4G6l1cO38zt5f2GVnKTkAQ1M27/AATQEiQALhR/L9b9Kvo7zp8m/q8PUI6C8wzr+Iqup2mZcZ8aXvcX1WZhz0AIEAcgAXpynFyqPsGHfkdA9hgq2lKzsaaHXjOlxV19V+4A0i4MttN84VaD2YZXqRFQHfdLgulDOk1wdzlvKRbvRyhl+5VKJFO22NlcAOJa7G68Y3Z2jWNoU4y2ScJuLM0+k6hWLXnEGNgI1O3EYq3KUcjRLrRujW2CtLRiszJwldXJbTXpfzKtxzQbpGJBMES0AyJA1alOBXNcEU9GVGGTfDqjiS7E6zJugxh8kpXJRVtR2ka8NKUUFSVkZJ1I1ahu844NHju6VpWSFHqxzNro6wtpU+SIG05uORJ7PYs8ndmaUnJ3JvpGCViJFSqzMnCD+wUxq7yQT0HT5Bec3mfVGDfn1rFVleR0K62LUl+lffVhJVmc5ICKpm3f4KSAlSAAcK8qe936VfR3nU5N1l4eoS0F5hnX8RVdXtMy4z40ve4vqsyjnoAZKAFlADatMOaWuEgggjoKE7DjJxaktUYTTlN1F9EuPmq7MTro1JYXe4HpXTwk9q8eKJY6mmlXho9e57wwQBgR0QomMqNJmEwH1bC2oBxrA7GASMRric4TUraDUmtCix/E1DTJwzG7LHd8jrQ1fMuhKxffRdWIDRSbhi5zRl2ElCZOTcc4jKVF1EuDuLIGTmADwBQ+FwUm85IGVaoq1AzGCfZieqYhNK2ZXKVw3Y7E0c1rWjXAA92Si5cSptsktLtgA2btqSEUXPg/v2KQE1kpGq4MAgHFx2M19Zy7VVWnso3YWGwuelu073/BqGgAQMBksJW3d3YqYjkgIambd/gpICVIADwryp73eCvo7zp8m6y8AjoHzFPr+Iqup2mZsb8aXvcEFWZRXoAYHBAWFBQAsoAB8MdGivZavptY5zT0tF6OuAr8LU2KsX3jdRqnKG5r+mDaNsFRofhymMd1uaHY9q3TVpOPeZ+bkoRm1k9GROqEHJRIhN+k6bKUvIBHbuGsqGy75E4wctAS2yfSrzxIMi7tAAj24nrVnZyJpJxuUKjq1Iw5uWz/AD80WQrtEVW1VH54b49wRZIUptjGgjm55gnbqJ2ovnmJBfROk2vBGTxzh2Yjbn1InGzDYeztbvUsPr4zOKjYgLcvOAuy480DA73dHSoznso0UMO6nWeUVq/T6h/R1iFJsZk4uO0/ILDKW07l9WrttJKyWSRbKiVHIEcgCKpm3f4JoCVIDP8AC3m097vBX0d51OTNZeAT0D5inuPxFQqdpmTG/Hl73BAKszEdrqFoJAmATugE+8R1oROEVKSTKVV5DHAGQCSCdYADyDt1hT3l8YpzT98BK9QgBwcee8Z4XQ2oR2QOxCQ4RTdmty/KJaDzLsSS0uaBPOAmM9eGfQkyE4qyy1s/oXCwEQcjgomYyvBzR4qWUUyYqUH1aN7oY8wHDWIIXQxcrTU1vSY8JW2IunJXjfT1XBlOtbgy8yA92UtMt3h2tJNtXZtjya5yvF9Xv1BVqmJOJkHsN6B0YKyk7zNmLoxw+Ekoe8zSaMfxYYRkWiOrAod73ONGzVgjb6rKgmBKTlcIQtkwHa6DBkB2IG0gRVbBTKZalayNl74wyII1GTKlVdoxOryVTVSE1JZX9AlRrlxax5DdV44N3u2fvJVOTtkFTkyMJbTvs8FqbLR9ibTEg3nHNx1jUBsHQsU5OTzMtWq52SVktF73kloJJaMWy4iQcxccff7kkELJN65eqKTLQ4jnGbrXauSS1z4OB9AbOcpWRodOKem9/lL1+wpc+6XF5Ese6BqLSI95TyuRtHaslvS8x9Oqb8F5g8rcb7W3N2rrSayIygtm6Xd9r3LTyZbOBnfq2qKMzsTJCAHCvm097vBXUd51OTdZeAT0EP8At6e4/EVCp2mZMZ8aXvcEAqzMK9AEIs7IAuiBiBGAPR2lO7J85K7d82KKDYAuiAZAjWQQfYT2pXYtuV73ObSaMgBAjqRcHKT1ZR0lpqlRwJvP9BsE+t6PWrIU3L6F1HC1KvZWXExDbY57rSCC0OqtqlrSYIqMumRrxYO8ulKK5mLW7I04OhGjjJQlnkmhbw/xl71nszuXR1pcC2TiBGWzX7JUqeUjPi6anQlHiEbFpRrSaNYSHcoEYEO+0WjecRqxBGC0OOV0eTUrOzZYcR9ioHdGR+SqsXJsrWkOOZA60A7gi1V2t1yejWdgUowbKs27LNiWGmQCXYE4xsGr99JUKsk3kem5Pwzo0rS1ebLjADnkqmbZXtkT2DSFWgeQZbrY7m9Xond7UpRUtTJiMFCpnozU6N0pTrxGDxjddzhqJG0Y5jas84OJxa1CpRdnoXOJb6I7FC7KtuXEU0WxF0RBGWo5jrRcW3LiIKLfRGd7LXt3oux7cuI2rm3emiJKkIA8Kjgze7wV9HedPk3WXgE9Bf8Ap6e4/EVXU7TMuM+NL3uL4VZmFegBAgBlao1rS5xAAEknIBCV9BpNuyMppbhE5/JpHi2emcHu3eiPbuWqFFLXNnXw/J6XWq+QBbaQ2YAdOvEnbOXXmr9hs1zrU4NJPyK1Ks7j+bBfSewDaad2r7lphBOlJX7zk18XbFwqJbre/MkNucZF0YCdo92KVDCqpK98ieM5X5iHVj1npwJbdSaGU2tzcJc8/ixujYIkz0b12IU4xjZI8pUxNWpPblJ396ElWi4MAcAZddh5vQQ2QQ4QcsD1YrLiaEacOcjkbuT5PFVlRm9b2dimbC+eTUIHou5YG4uErB0lb4ndXImfb+w5thdrqE+q32EjBQdfgkXw5GprtSbJ6Vma0zEnacSq5VJS1OhRwlKj2ETqs0DMdo7P8p5EczjI1jsPzRkGYgLpBGBGIIJBB29CeRCcNtWaNRoHTfGHiquFTUcg8eDves9WlbrR0OHisI6XWWn4DqoMQhQBDVzbvUkBJKQADhZlT3u8Foobzp8m6y8AroLzDNx+Iqqp2mZMZ8aXvcX1WZhz0AIgDG8KtIh9Tir8U2EBwh3KeRnIGTZHXOxbsPStHa3stpVJU7uOvEEGkxsS9mJJGJOBGBOGAlpz2q7MtnWcmr3HMoy64H072Ji+3K7EYnPoRna9iDqrav3epXt1Li6lFznMvtqsvAPaSGPa1j5AO1X0M7rc0ZsTNOzW79yyNHVQYuGSwC6cC4Na2SNzgFLD4hUm76EcbTjXUbO1r/difRC3kVBd+ta7quvy2DUuhhqvORcu85WLpRpyUYu+X3IXl2DS50NmBJw2x1e5c/F1Kik6cnkeo5IoYeVONeEbStZ/Va+eo8PIzxG0eIWKyZ3dprUnpV8DEGf3+xuUGgcVJp3GILBzXRI2oItXaYzjNmPu7U7cQvwFA7UBYe+MI2KKFFveRvnMGCMQRmCMQpIVSClGzNroXSHH0g77Q5LhscPA4HrWSpDZlY81XpOlNxLpUCkiq5t3qSAcUgAPCrm097vBX0N50+TdZeAV0F5inuPvKrqdpmTGfGl73F9VmYc5AFfSNrFKk+ocbjS6NpGQ6zA61KEdqSjxA83qUnDMl3GXjMYl7uU4QNRN4jsXUy3bi1NLqviONLnSM3NGI2OePBK7LZ2dve4Y2mCZj7QPXxc+CLsTtteHrYr6Us16k8jObxPSWtM9ZVlKdpIqrQTTS4P7E9Si2o+/HP4urkM33HEdriE6jcW0KhaUI/R/YI6PFIMqPqa3MeAAJc8sBMAQMSJO5dDBO9N/U5fKsdmqrcPVlSrJMxjmIyw1E7lixNWFZbSyayf0PQcmYStg5OnLOMs01xW5/VfglsxF4D7JIjxCwS0O3J2i7CPpNOrwKE2T2UxvE/id2p7QbHecKQ6TvJKNoNlC1X3RlOoAaycAERV2Rq1FTg5MpudJBmTqIw7smAOiDIxJEiNCikre/ftHDliajntt57vfvvuWaFWcDmI3EHIjZu1QQqJw2TrYbEKtHPVakygagjwatPF17n2agj1hJafiHWFGqrwvwOXyjSvHbW415WQ4pFUzbvUkA8pAAOFXNp73eC0Ud50+TdZeAW0H5hm4+8qqp2mZMZ8aXvcX5UDMOckBnOG1oIotYM3PBIzkMh2Wvl8WOtacKus3w9fbJRV3Yy7HXy8GQ0XQQDicyDOEDDP8K2aWaJy4Mr17RVDmg1XEC7cdN5pkRBnAuj3EqdlZ2RCMFdXJaVtqB94XTJDbpYwgA9F3PGJULR2SXN9a1x9S2vc+WhgbgA0MZF11yLwu4uAGB6NSIpJDdN3s29+/zKlgrP4qkWkTTmniGnlNqEmZBmGGmRu1LRWSvfiZ8Os3Dg2TvtD+MvTdbkWtugXQGjEBoBwcfYpYatsNLdcjisNzkXvdnb35ktndLROz2jBYaitJnrsPLapRfcjg3NvWP3v96j3k7bh7XTv/AHilYkhUDFLMAdqVyN87Fe10yQIzBDhOuP8AlWQaTzKMTTc4WQNFdo+ycIGLScwBEg6xGUTgtWyzz7mnn7/DLlhdeJfqi6JzJvOc4xqxOSoq5ZHW5Og7OZcVB0xC8tIcM2kOG8GR7lKKvkyivDag0egMeHAOGRAI3HFYbWPMPIZUzG9NAOJSAAcKeaze7wWihvOnybrLwC2gvMU9x+Iqqp2mZcZ8aXvcXlWZSR6AMVwur3q7W+g0RvcS4j2Uu1bsOrQvxfv1LaWrZnn0wcRrnfB5IB/2z1LSnZE3G8/oWBa2ODWXZkwWkcnk5kTmMBHVkjZazKu4RjG03tkOc3AgAiWuvYCSJcMhicMMUPrIOsnlwHurUmvwY8tbdDnXmyYu3LouxjGOPYkk2ibc01e2/jvKtF7WGqwNcWCo145TQ67UpODjhIm9TCva2qSZli5Ku918yzaLTTbUMsfcjEh7HEnkRAIAjrVCi7ami8stCQFt97WTAMiYmDuOUgqua0Z3OT6jlTtJWaH1mANDgZOz3+9Vp52NW03J5aDXbR/yEFj4jgMJ1JBtK9hEDvkRWp0Mcfwn3KcFeSKcRJxpSfcVGnkzkGiNobOYb6TzOJ6YGJx07/fux5q2ZJox3JIiIccNkgHxVNbU7vJ7/wATXBlyVUbhlTJNCehseDle/Z2dEt7pIHsAWWsrTZ5nEx2arRdq5jf4KCKBSkAC4Vc1m8+4K+jvOnyb2pBXQXmGbj8RVdTtMy4z40ve4IKsyjnoA830japr13OF4F5iDDgWkUxBg4QxpiDjGS6kIpQiu7+S2Cla6IqQa5s3wwtgEODonlFsPaCDIunVkpNNMIz4rXgRtoktDmgkai2c25ZYtODdhQ3Z2JRlGSd94rHEvF+phqLsG4OY7MCAS0j2JtdXJEF1XfjclZZS53FscxzuTJBJDA0RJMRqyUdFdk3UTaaXH7nVqIp2gNoOe9z6LqbzIgOLgQYGTYkK6M1zbuZJxlKptMjFITcLmzNwS5oJiXTBOwgb1Vna5p51XTfvcSvs7mOF67iCOc0nEkjAGcveoPNHRwOIi6mzfUkVR2RrMMOzcm+JFcBQYw1H3pBazFlBIraQP1bur3hWUu0jNjPgy97ysDydwwGpgg4nVOe7HpJuODbMfos4O/Nr/KMVXW1R1uTuxL6+iLjDj0Kp6G6V5JpCpEjQcD6vIqM9Fwd1OEe9pVNdZpnB5QhaonxDlTNu/wAFSjAPKQAHhVzae93gr6O86fJusvALaD8wzcfeVVU7TMmM+NL3uL6gZhtrqhjXPOTWl3YJ8E4q7sB5mW6tZMde3ta3tXU3mh9WFu73+RHNBiNZw3c+PgCaG2lFr3wIzT1NMEnPXkSMRj9sDqTUsyE4JRNVX0QK1lo1aTmhtKnLmOAAwhz3BwE3uTjOG5apU9uCsQctmo7+BBonQLnUQ99VzC/lENAnH0ic9yxysVym5SI7XTpWVt2i1z6r8LxxJKO0Ge8BW6y3C1rjy3BzndBDXEbtimnk2iyDbaQnE4zsbI9U4eyFG+VjVGShKMlxRdCznolmI8a9nuTXAjLLMddn9+1K420lmd0FAJ3KukXAU3Yxhh2qykusjNjGlRldlOmcANuIG0+k7omIG2MJgDQcF5kujibpxzecdwEx0quqs79x0+T6kbShfO/oi5fGr2YqmzOltLcOa7oI7Emhp33BXgtUiu5vpM9rSI97lXWV4HL5Sj1UzUVM27/BZkcccUgAHCrKnvd4LRR3nT5O1l4BfQZ+oZuPxFU1O0ZcZ8aXvcXwoGUEcMrbxNkrP1ltwTteQ3xnqWjCU9utFe8iutLZg2efVtN07zQaTmRHGEOkNmOa0jHENIxxAw2rrLCSs2nfgV9NvZNfUuuDL4YyqxxMwMQQSJEzgMA0ZqjYmldo08/CTsOq0HA8ppbO0EYFxMjcbigmi1yTaSC9gqOFkqw7kvdcu7BULZjqc7s6Vpi2qbZKtayTQYbX5ICyNlKiVbXVgG4y/U1HMjd804kZ31AVmp3a9LjA173PF5riC0NggMJOGJIG8rRT17gh2tTR2nRFDz1OmS1uFSiS6W7S0AzI9HEEZapvdOGqRcpyT2ZP6Mz9ophr3NbzQZbsunlNjqMdSwVo2mzv4Spt0lfVZEZVRpG0zHVlu1IZFcGMrPI2dZjEz8lKMblFfEKk0krjtF2imx96q0PnYb0DcrrbkcbEurVldrIqW6hTDhxVRrg8EuAkXSMIvAZEHCMpPSp52zKKd3dWLFiYG2OpeAJFSWkZTO32JSd5ZcBQ2oVE+8jp1SdQ2YHfq6jrVUopHeo4pznsbJYp1BiqmjTJOVrMsaIqXbTTO0lvaCB7YSkrwZj5Qjelc2VTNqyLQ4I4pDM/wsOFPe79K0UN50+TVnLw9QvoLzDOv4iqqnaMmM+NLw/AQCrMxkP+p1c8VRpAwX1Z3hjTgOmXNjphdLkyPXlLgvyZcU+qkedNx5siDAwmNV0yMXbOsZZdp5a++/6f2YFmSBwcIbIiMDLsMgH4CX7I6QNSLW19/Tu4+Y9dCazV3XwaTnGoTyRJJdJxvXYg645sbsYThFRtNK3v3xJxnJvqvM11msRaG8dVcXl14gEljC4YcnXGAnPNcx1lLKKtE6UYzcc3exfZaTkcx++xQsWRlcdUtkAgEN2lNIjORV0Foo2iuCybjHtdUeTmW8prB0yBhqG8LVSg5O5XF7ObNpWsl115rw14wxycPRdGY9y0bNtGWqptLNZGS0/ZAx7XNbdDgQRMgOGIunKDytmWSyYmOjOrydUzcWDCsZ1xrxEH9wkiO0m8twxwk56ujqz61JSsiqtQhVkr7gdpK1llJrmuhxqOaZa12AaXNwjd2rbQpqbd1uPNY6pOjKye8EDTVbW4d0LW8LTtkYFjat82aqtUbUs54t31NKIMRxlY78SAe0grBsuLs9TdF7TTTKzWkZHpgxB1fPtVLlfU9FDDRhLajqSAzgcD+8toUNDTe+TyYrapa5rj9lzXb7pDvBFtyKa8XKm0zevOLd59ywrQ84PKQGe4WZU97v0q+jvOpybrLw9QxoDzDPW+Iqup2mZMb8aXh+AiqzKee/8AUuoXWiiwEgCmcgDPGOIuicyRTyXZ5NSVOT7/AMf2YcVnJIyDTewBMzGRfAdIjEA8ZhgRieiF0n1ffvL8GXX37zEqVZEtdrJcCJHKwvnDn4Qd8g5wWtqvfD6D10NTo+ztoAubyqrudU2Y4ho34TrK5daq6rs8lwOth8Mo5vUlDiY19pnWf+deG0Ko16P3kPc4uiDjs27uno6RrU0zLWpZ3iLos06tQNrOeASYa1ri55GcxzRgcM8NSvhBbwp0t71C/B80adqtdJ/Jp/V1acB7CLzbr4AxAkNHUtS2bZkOvGq1Hf8AQPVbTRAwtTmj8TmuG7ltPvRdcS5Rnvj6fhgvTdSm+k67XY8t5UckE3cYEYZSOtVVEpRaNGHk4TTaaM5K5p6FCkpAkQDI9g9ykVrRgfhNThrCNsR0gHHsW7AyvJo4HL1FKMJr6A2x06RdTbUN1pILn4kXYMiBjM4boW2o52eycGlGLklI19qumkCGinTaLtJn2qjjk9w1AAyuWte/edWMbtRW8rn3FUnqtBzmz+8kk7DkrjXmQQc8j801kyDd1Z6m3sVW9TpO2tae1qxSVm0eanHZk0WyoETPcLP5frfpV9HedTk39Xh6hjg+fqGet8TlXU7TMmN+M/D8BFQMp5Zw6eX26oASLop05Ank3A4gDMukkga+iF38CtnDp/V/f8HNxGdRgEuvCGuJxk4Xs55WXPwzGeo4Fa9M2vf7FOugrXDBwcCZLocZEHAvdH2ozBkEHeEW3Ne+ABrRVsa9twnETrxczVrkEDGM8jtXPxFJwlfcdfCV1UjsvVBTCM8N4HUBsjX4rPbM6EaqhDZjq9X6/stxXtdSMZ3+B/exSir5FWSRe4M2oCq19R7QSS0ScWXmw3A4nEif8LRT6skZ007q2bCNsaaGkKVR0ubVpVaeYl3FgVAZOAk4bFo0i7lVWf8AljJAzSVWrXqG8OVGDARyWmYAE7RiVjnPaz3F8akdrUqOsjpLYF6JiWzBnHPaq75XJRqRU9crErGkS05tMdWr2QoS1O7hKqqUkxxKgabjGjAD97fem9SEdECeFHm2fm8CteA7b+hxeX/gw+vowTYnsaaZc0ubfaXNBxMZxORMjsC3zTaa7jzdJpSTZq7fWvPuVDNUiS3EijTEG42dZkSVzGmo3Wmh3MHTVSso+PkRtElw/eSpeiPR5Z3HU0mNaDaw19Xb/lOJGWWZrdBvmhR6JHdJHgstXtM87iFarL6hSVUUmf4WZU97vBX0d51OTdZeAX4PeYZ63xFVVO0Zcd8Z+H4CSgZDyLhXUm2WiHAfWQ6WzdAa0BzTmDhqg4Dq9HhFahH6epy6z/yMFF5kYiZLjJwE/wAyWnB23YYjNXpLf77ittnOnMQSTOPJJOYqYHCMTBymdaatv993vUDmkjltwxnk8mSDmzDIE5DbsyGlJbL9/UIycXdB2yW28AHwHCGn0XHYDlOMRlOWxc6pRcXeOh16GJjPKWTOMudjk0jPWQRh7cVFdVGl9d23FqiwCI3dpYCotsjFJN+9xVrPuPo1JMNqNmSTDS4tcMehX0pbWTM+K0+liWpZ7rnTzmvJyGYvH3hUXdrGiNm+635GNoNDsgOUDkE3J2GknPLgT2YXXfmx6wGk/EoSzV+B0cFNRk4cc/Qt1Yj2dqqWp0JXsxCMUEkUdLWXjGtF4CHXuULwMA4Qc1fhqmxJu245XLFPnKUVf9XowL5EcMRUb7Qt3S470zz3QJp5SRc0ZY3MqXnODiQ6Tyi4k3TiTuPaVnxFVThZI6vJWGnTxG1Jp3T9AmM/3sH+Vj3HotJDm5pPQe8fWxEQlHJkNjW71NDwYdNFo2PeO3HxVNZdY4OMX+V+AbVBlM/wryp+t+lXUd51OTf1eAY4PH6hu93xFQqdoy434z8PwE1WYzyHhTeFtrgFvnCcTAbgCXHaIjbhI1r0eFs6Eb8PM5lW/OMFFpbADIJOGoh2fKDtUZA4RenGYv11ZXpuGQBjECcS0AkHUAHfYOMbYgqV75e/7/AtMx+RcS2MpDSDcJ2A9nRlmhZ5e37/AJDQms1nL3XIiOcJJDMJIA1ExlqxVdWqox95l+HoupO27eaGyPdTDQ10AjEaplomNX/C5smpanWVNXa4fsdStVUG9emZmQDMZRIMYAdiGo20EqScrFXSTnvZUDiDh6LBF2+RdgYHD2qym0pK3vQrqU8mu65c+lOLm1TDg9rHFpa0iDTvPjDO8XBKrFJtCoJyirP3cjNd9+8AyL12LjYgHnREzjtULLZsWqD2tXodXruLr0NDQcAGgQ2GmcBnEBCS2bF1BunWi2y285bx81Sj0EtB4AxxUWGaasDtMMpuYBVLgJJF3OQCdhwi92LRhnNSbgcvllU3Sip6X9GA+Jsn3j+z/wAF0NvEfKvfiec5vC/M/fgXNEUqQqTTc48lwxGGo+iMclmxMqjhaSSzOtyRCjGveEm3Z+ncFXeI90eKxHo3r4jikSY92SSEG+Ch5Lh/+k9rAPBV1930OFj1/kX0NCVmMJnuFR83636VdR3nU5N/V4eoY4PeYbvd8RUKvaMuO+M/D8BKVWZDzHh/Y3U7YHhl5tYAxHOcAGObOogBpGwmV3eT6ilR2W84/wBnOxMWql+JmQGt50kGcfTE5AjmwRnjyuhb85af17/BnyWpwMYvcSdV6SInIRMEkervyWunv39w+pNQouc4MbekTdvfyxhN4DI/vPKM5qEdp/2X4fDzr1FTh/S7w9Y6DKQuXSY+1eglxGRwO32rnTm6nWZ1uYdBunD3oS0rQwxepECMLrzgMM5GOIUXHgyK27vidTtLS6HU4afxGRi+8SbvRsQ45a+8gTmpZa5HNrNLnA0oaYHPMg/WXnF0ZQTq2Itlk/eQrTv4EOjnjiqbXgw0vpEg4hzXPcZkYgMe3Yrq6u00U4ZyjdIkbWYH8x5bJ+0JvXmRHJiMu3UqtnLX3mX7U9rwsPqVWXroY4tym9iSQ1oI5OUEJKOWoOU73963H0HS1vQYxzwBjwVclZs79Cpt04ssFQNQF4T+bb+bwK24Htv6HC5ef+GH19GAKVNpBJdHbsMDAa/ArottPI8wkrF3g8frfVPgs2N+H4nW5D/8rwfoaOJkLlXPXNXHPbhvQmG0ndI4mQkML8FTyqg/IfjVdbRHF5R7aNKVmOcZ7hV/L9b9Kvo7zqcm/q8PUMcHfMN3u+Iqur2jLjvjPw/ASKrMhmuH1lFSgwHD6wAHWJY+f+FrwdRwm2uHqi2lho4huEuGvA85rWSsw4tcY5pa0EAxAcAMjgBlq6Au3CtTksnb6nOrYDEUpWcW+DSuSWTR9R5BLRTAywIg4coAmS7DM781GpiacNMy7DclV6zvJbK4v0QastlbTENG8nM9JK51SrKo7s9NhsJTw8dmC+r3ssUnMLnNcSDeBENJkAMJyx1EdYTSeyn73nJxMmqry92IqVxxDA84C6HFhhxJJymRHSpNNK5QpS2m7DQaZfF4xEA3NZLxETOE+wptPZFtS2tPuLNMuLLxGQksJEwRdgEnXOSVna41J7V7biOxsaXV6YeIDw4Ehwkva5rhETnd7FbNN007FEJbNV5a/wBlioxjXhvGN1yYdAINMQTGeB9ipV2vfeXbbve24R4ptcAX7J5L4EXeiTMalJJ2E5Nu9uI5jQ1waHTgCeS5sYdO2VCWlzqcn1W7xLLt8qk6ibe4C8JeYz83gVuwPbf0OHy98KH19AC17brmxide4ztXQad7nmU1Yt8Hh9b6p94WfGv/AB+J1uQ//K8H6GkAxXKPXipBYQBMEFuC3Pqep+tV1uyji8o9pGmJWU5xnuFX8v1v0q+jvOpyd+rw9Qxwc8w3e74iq6vaM2O+M/ovwE5VZjJbQaNRgZUoNeBBxJzEieg4lWRmo6L7jhOcHeLsVvJ1j/pW99/zUud93Lek1/nYnkuxf0o/uP8AmnzwdJrfMKdF2L+lHVUeEc8CxNZfqYx+h7CcTZf92p80+f8AftFbqVG7uQzyHYf6X/erfNPpD9/0R2p8RToWw/0v+9V+fSUdIft/wF5XvcTyNYf6U/362yNvSn0ju9+QXne9xvkHR8k/RCCRdJFesJAIMZ7QOxSWLaVt3h+xHPa2r5/Qf5D0f/SH+/V6OnoHYl0n6+/Ad53vcUaH0f8A0Z/v1E+kLg/P+Abm9X9iQaMsAysQ/uvSdePB+f8ABKM6sXdSFNhsX9GP7r0uejwfn/BPpFf52R19GWB4h9hY4Z41H5qUcTsu8U14/wAFVVzqq05XKw0Boz/6+n/cq/NW9Pl3/wC38Gfo0faJaOidHMMt0fTB28ZU+ajLGbStJN//AF/BZSpulLag7MsfRbB/QM/uVFDpEPlf+38Gjnq//IxBZbAP/YU+t7z70ukQ+V/7P9g52v8A8jHtpWEf/H0e0+IT5+Hyv/Z/sR26/wDyMjrGjEUrOyltu696pqTjLRW8bheT7TuQEqoZn+FJ83636VfR3nT5O/V4eoY4OH6hu93xFV1e0Zcb8Z/RfgKKsyHIAVAHJgcgDkCOQMQoAagBZQAkoA5MBEAcgBCgBJQA2UgEJQM6UAJKAGOKAGlAzP8ACg+b9b9K0UN50uT/ANXh6hPQdrptpAOe0GXYExrKhUi3IqxdGpKpdJ7gh5QpfeM7wUNlmbo9X5WKNI0fvWd4I2HwDo9X5X5C+UaP3rO8EbEuAdGq/K/I4aRo/es7wRsS4B0er8r8jvKFL71neCNiXAXR6vyvyHfTqX3jO8EbEuAcxV+V+R302l94zvBGxLgLmanyvyE+mUvvGd4I2JcA5mp8r8jvplP7xneajYlwDmanyvyE+mU/vGd4fNGy+AczU+V+R302l94zvBGy+AczU+V+QhttL7xneCNiXAfMVPlfkJ9OpfeM7wT2JcA5ip8r8hPp9L7xneCNiXAOYq/K/IQ6Qo/eM7wT2JcA6PV+V+Q06Qo/eM7wS2JcB9Hq/K/IYdI0fvWd4I2JcB9Hq/KxPKNH71neCNiXAOj1flY06So/es7wRsS4D6PV+V+Qh0lR+9Z3gjYlwDo9X5WJ5Ro/eM7QjYlwDo9X5WNOkqP3je0I5uXAOj1flYB4R2pj7l1wdF6Y6Y+Svoxavc3YSnKCe0raepXp5KctTbTeRyCYwoAQpgcgQ4JgOSAVNAcgBEMDkgHMSYmKkBxCYDCgQxyaAY4pjEQA0oC4hQO4iYmxECuIUCbIKzjtVkUU1J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ISEhUSEhIVFRUXFhcVGBcVFRUVFxUVFxgYFxYVFhUYHSggGB0lGxUVITEhJykrLi4uFx8zODMsNygtLisBCgoKDg0OGxAQGy0lHyUtLS0tLS0tLS0tLS0tLS0tLS0tLS0tLS0tLS0tLS0tLS0tLS0tLS0tLS0tLS0tLS0tLf/AABEIAQoAvgMBEQACEQEDEQH/xAAbAAABBQEBAAAAAAAAAAAAAAAFAQIDBAYAB//EAEkQAAEDAQQECQgIBQMDBQAAAAEAAhEDBBIhMQVBUXEGEyIyYYGRksEVM1KCobGy0RQjQlNicsLwFkNUk+Gio/EHJOI0REVVY//EABoBAAIDAQEAAAAAAAAAAAAAAAABAgMEBQb/xAA4EQACAQIDAwoFBAICAwAAAAAAAQIDEQQhMRJBUQUTFCIyYYGRwfAzUnGhsULR4fEjklNiNHKC/9oADAMBAAIRAxEAPwCXR+imPptcXPkzkRGBI2LzsqrTsepr4ucJuKSLHkOn6T+8Pko89Iq6dU7jvIdLa/vD5I56QdOqd3kL5CpbX97/AAjnpB06r3eR3kOl+Pvf4S56QunVe7yO8iUvxd5PnpB06r3eQvkSl+LvFLnpB06r3eR3kWlsd3ijnpB02rxXkKNC0dju875o56Qum1uP2QvkWj6J7zvmjnpB02tx+yF8jUfRPed80+dkLptbj9kd5Io+ie875o56QdMrcfsjjoml6J7zvmlz0w6ZV4/ZHeSaWw953zRz0w6ZV4/ZDfI1LY7vO+aXPTH02rx+yHDRFLY7vO+afPTDptXj9kL5JpbD3ijnpi6ZV4/Y46IpbHd4o56QdMq8fsJ5Ipfi7xT56Q+mVe7yGnQ9L8XeKOekHTavd5CeRaW1/eRz0h9Nqd3kd5Hp7X95HPSDptTu8hPItPa/vI56QdNqd3kC9MWYUi0NLsQczORCupTctTbharqp7SWQa0L5lnX8RWap2jn4r4r8PwXVAzHIAWUAJKAOQByAOhACOMCSYG0oGlfJFQW6/wCZpuq9I5LO+7A9UqxU2y/o+xnVko/d+SJaVlrv51SnT6GtNQ9pICmqaIOrh46Jy+37k7dDzzrTV9UU2/pKkoR4C6VBaU143fqSDQg+zaaw38W79CfNxe4XS476cfv+5G7Rlobza1Op0PaWHvNJHsUXSRJVqEtYtfR3/P7lWtajTMV6bqX4jDmH124DrhVypNE1Q286TUu7R+X7XLLXAiQZG0Kooas7M6UAdKAEJRcBJQAspgdKAEKAAHCbnM3O94Wijozqcn9mXgFNCeYZ63xFU1O0ZMX8V+H4LwUDMDa+nKLHFri4Efgd8lNQk8xDBwhs/pHuP+SOblwC4v8AEFn9I9x/yRzcuAXF8vUNru4/5I2JAd5eobXf23/JHNyArWzhTQYIF5zjk264T0kkYBSjRkyynBSzk7LiVqWlqDiHV3l5zDA0im07vtbyro02tEOeKUOrRVu/e/28Ai/hRZ4gEgDDBpAA6FJxkYnnmxP4rs41u7qNmYho4VWeZJd3UbEgJG8LrPtd2FPYkIl/i+yxznz+UlGzIYn8X2WCC9xH5CUtmQ1lmgPa9N2ZhL7O8sOZYWO4t3VHJPSFGVFvcbqeKU+rXzXHev3LFk4VWd45xa7W0tcY6wMQqZUZrcRqRUXk7rcyx/ENn9M9x/yUeblwK7o7+ILP6Z7j/klzcuA7iHhDZ/TPcf8AJPm5cAuJ/ENn9J3cf8kc3LgFyzZNKUqpusJnPFrh7wk4tagXJUQAHCY8pm53vC00NGdXk7sy8AroPzDPW+Iqip2mY8X8Z+H4LygZjqzROQUnqCGBg2DsSuB3Ft2BSgtqSXFik7JsoaLtDXgtIF4Y72nI9WS6fKWE5uXOR0evc/5MeDrua2Xqia3VxTaIbee4wxvpO+Q1lcyKuzp0aXOPN2Szb4ISwaOa0Fz4fUdi5xA7ANQC1KNlkUYjEc49mOUVovX6l14ZndbO4I0M9xhY0/ZHYPklmBzrKzW1vYEm2BXa2iTADJ6InsTuGYlJ1Am6HUy7ZLSd0J3yCzL1OytH2B2BCYit9HYfst7EguT0aLNTQOiApBcp6Q0S3B7A1r24tMCDta4awVGcbmnD4jY6s84vX913iWNzHtm6A4G65uEtcMwssk07F1Wm6crXutU+KJ+IbsHYEio7iW+iOxAzuJb6IRcRE5gDmwNvuTWgE6QADhSMae536Voobzq8naS8PUKaD8wz1viKqqdox4v4z8PwX1WZha2ab1BDEgOKlTnsSUludyMo7SaAujbNxdV144Ma4T0TIJ6iexd/H1lPCqUf1WOdhKTVfZ3onsYL3Gu7M8wH7NPV1nNciEbI7GLnsLmI7u13v+C3xuxTMAt4Rn/hMADbOGNFgIph1UgGCBDJ1comSOkBWKi3qXKi3qZS06ctVRr71Z0HNrYa2NYEK5U4J6FyhFaIpUKLC3GBiMesf5Tbdyd2MfTaXBoiOxO+Vwuy3ZtK1qD71Kq8Eai4uad7SYIUdhNZoTSazRttB8K6Va5TeOLquwxHIc7Y104bjuxWeVNrNGedFxzWhp6dJVbSKrDqrgRBOOwqW1xFYCWr6twq5DmvG1up+9s9irqK6N+GlzkeZeusfrw8fyEVmKhEALKYEFTnN6/chaMZMgQC4TDGnud+laKG86nJ+kvD1COg/MM9b4iqanaZkxfxn4fgvFQMw6rmh6gMSAVAGV0zTu25gmBaKBYek0Xh5/0FwXQodehJcHcjCrzNZVLbn52y+4VFYjAJFDzzZOKhGaQjKcLtLBzXWekSXE8sjKPQ6TMT2K6lHO7NFKm11mZiz1NUwOrxVzL9Rr2BromRgRPSne6Ac9zQ7DIgdqik7DJaloYbpIEgEZa8I8UkmriaIGBriZwwnDCT+5UndALWc8nDVBvAZaweg4IVgPQ+CPCR9pvMqgcYwA3miA9pwmNRBz1YhZatNRd0Z6kNnNBmrUcNe5VopIK4JEEyD46k1mNScXdajNEvN00ycaZu+rm09hA6lmqRszfXtJqov1K/jv8AuXFAoOQMiqc5vX7imtGBMEgAXCb+X636Voo7zpcn/q8PUI6D8wz1viKqqdoy4z4z8PwXioGYdUzSAYgBQgDH8KKpFppVdVGtSYfy1QWv9j2roYLO8eKJYpKNCHFtvyyDL6TgVFMyFe02wtY52xriOoEqSVxpXdjzuhUIxJxznp1k9Oa1M3M58F8jAE+3XCa0ETWprIlsyM5cTI61CLd8xoabXeYWnEEYb9UJ7Odx2Eq20EQBDYiNiFBisOc9paGgCYAEAZ9W0oSd7iG1mOZgHTjux6000wJ9E1HUbRSc04l7W4bHG65vYVGfWiwaTi0elOqaljsYSMVMMSnYBlkcBXMZPpz1sPyd7FVWRvh1sN/6y+zX7oKKgpESGRVOc3efcVJaASpAAeFH8v1v0q+jvOpyb+rw9QnoPzDPW+Iqup2mY8X8Z+H4LyrMw6ogBiAFCAMjp6hxtG1gZy9wjbTDS2Oti6GEey0yeO7NNf8AX1bCFktt+mx+Ye1rx0Xmg+KdSNpNGOOhU07WIoVbs4NPtwPsJRTXWROC6yMPevC61oJicANS06PNmwcbQXtDGiSSIAzB2+9LZs7ieQRsdms7DNTjapGdxsMB3mLyTbfcVynkGaFSwO8224/Y9l1x2wdarltJCTb1IrRVsjDy23neixl50dOwb0LaYOwKr0qNTzdN9F08lxgtPQbpN1WXa1zGpA+ztbePGHEEi7ljvRK9uqWp3ISYl4dF13J2yMQepS7hxPVpkBxGMCegrCsjA9SraDClEBlJ31lF34nN7WE/pCrq9k24XOnUXcn5P+QyspWcgCKpm3f4FSQEqQADhT/L9f8ASr6O86nJv6vD1CmgfMM9b4iq6naZjxnxn4fgvFVmYdUQAxACoGAWNBdWafvHzucAfErXSeSLMasqb/6r7XBXBk/9uGE8qk6pRPQabzH+ktWvEdq63q5ggE6rGvaWvxDgQR0HA49apV07k07Hn1ncWYtkyMYzGOtaZZm3Us6MpF9XAQYwnDM5+xKTsrFdTckFtLaMqUw5jn3HBo4stbLHYicdWE6s0QcVnIz3eiG2DRtUU21Xm8LwEnXtiQJChPPNEr55FijosvNR8Hi2VHBwZz7oJEtw1QOlOFr5indaFTQeiq1QvDqkgAkucCRGpsnHHYpTaemQ2+AJ0lTitB2duJnwRB9UvhoTUmNFSm66ID6fJ1HlYyNeEJJu1iT0Z6MKhMlYjHYrVi0qaAZTAv0QPTcf9D/moVeybMN8Oo+5flBlZSsVAENTNu/wTQEiAAXCjKn636VdR3nT5N/V4eoS0EfqGdfxFV1O0zLjPjS97i9KgZh70gGoA5AActu2moNTgx46hdd7QFppPIuxHWw8JcG16oA0QW17VSAzqMrCNlRkOPeYt086cX4HNWUmFrMwYznmqWyZitKWV1GsWsxa/ltjUJMt6vdC0JqSzNdOW1EsaFpOaeMdrfcOuIAInfePYVCo1ayFJ9ZG1p2i80TjvVVw2CtpioS1o2nAdnzA61NEHZXRBoirdqVm5fWPP+opMdrlu0WjA4qKZZs2MVplgJbUOV8t3iJJ6oHarqd8yFPVljQlka+rxh5rCCG7XRIO4HGNyU3ZWHUnsqxr2VsJCosjMRV4OOtNICXR7ZrD8DCTvcQB7AVRX4G6l1cO38zt5f2GVnKTkAQ1M27/AATQEiQALhR/L9b9Kvo7zp8m/q8PUI6C8wzr+Iqup2mZcZ8aXvcX1WZhz0AIEAcgAXpynFyqPsGHfkdA9hgq2lKzsaaHXjOlxV19V+4A0i4MttN84VaD2YZXqRFQHfdLgulDOk1wdzlvKRbvRyhl+5VKJFO22NlcAOJa7G68Y3Z2jWNoU4y2ScJuLM0+k6hWLXnEGNgI1O3EYq3KUcjRLrRujW2CtLRiszJwldXJbTXpfzKtxzQbpGJBMES0AyJA1alOBXNcEU9GVGGTfDqjiS7E6zJugxh8kpXJRVtR2ka8NKUUFSVkZJ1I1ahu844NHju6VpWSFHqxzNro6wtpU+SIG05uORJ7PYs8ndmaUnJ3JvpGCViJFSqzMnCD+wUxq7yQT0HT5Bec3mfVGDfn1rFVleR0K62LUl+lffVhJVmc5ICKpm3f4KSAlSAAcK8qe936VfR3nU5N1l4eoS0F5hnX8RVdXtMy4z40ve4vqsyjnoAZKAFlADatMOaWuEgggjoKE7DjJxaktUYTTlN1F9EuPmq7MTro1JYXe4HpXTwk9q8eKJY6mmlXho9e57wwQBgR0QomMqNJmEwH1bC2oBxrA7GASMRric4TUraDUmtCix/E1DTJwzG7LHd8jrQ1fMuhKxffRdWIDRSbhi5zRl2ElCZOTcc4jKVF1EuDuLIGTmADwBQ+FwUm85IGVaoq1AzGCfZieqYhNK2ZXKVw3Y7E0c1rWjXAA92Si5cSptsktLtgA2btqSEUXPg/v2KQE1kpGq4MAgHFx2M19Zy7VVWnso3YWGwuelu073/BqGgAQMBksJW3d3YqYjkgIambd/gpICVIADwryp73eCvo7zp8m6y8AjoHzFPr+Iqup2mZsb8aXvcEFWZRXoAYHBAWFBQAsoAB8MdGivZavptY5zT0tF6OuAr8LU2KsX3jdRqnKG5r+mDaNsFRofhymMd1uaHY9q3TVpOPeZ+bkoRm1k9GROqEHJRIhN+k6bKUvIBHbuGsqGy75E4wctAS2yfSrzxIMi7tAAj24nrVnZyJpJxuUKjq1Iw5uWz/AD80WQrtEVW1VH54b49wRZIUptjGgjm55gnbqJ2ovnmJBfROk2vBGTxzh2Yjbn1InGzDYeztbvUsPr4zOKjYgLcvOAuy480DA73dHSoznso0UMO6nWeUVq/T6h/R1iFJsZk4uO0/ILDKW07l9WrttJKyWSRbKiVHIEcgCKpm3f4JoCVIDP8AC3m097vBX0d51OTNZeAT0D5inuPxFQqdpmTG/Hl73BAKszEdrqFoJAmATugE+8R1oROEVKSTKVV5DHAGQCSCdYADyDt1hT3l8YpzT98BK9QgBwcee8Z4XQ2oR2QOxCQ4RTdmty/KJaDzLsSS0uaBPOAmM9eGfQkyE4qyy1s/oXCwEQcjgomYyvBzR4qWUUyYqUH1aN7oY8wHDWIIXQxcrTU1vSY8JW2IunJXjfT1XBlOtbgy8yA92UtMt3h2tJNtXZtjya5yvF9Xv1BVqmJOJkHsN6B0YKyk7zNmLoxw+Ekoe8zSaMfxYYRkWiOrAod73ONGzVgjb6rKgmBKTlcIQtkwHa6DBkB2IG0gRVbBTKZalayNl74wyII1GTKlVdoxOryVTVSE1JZX9AlRrlxax5DdV44N3u2fvJVOTtkFTkyMJbTvs8FqbLR9ibTEg3nHNx1jUBsHQsU5OTzMtWq52SVktF73kloJJaMWy4iQcxccff7kkELJN65eqKTLQ4jnGbrXauSS1z4OB9AbOcpWRodOKem9/lL1+wpc+6XF5Ese6BqLSI95TyuRtHaslvS8x9Oqb8F5g8rcb7W3N2rrSayIygtm6Xd9r3LTyZbOBnfq2qKMzsTJCAHCvm097vBXUd51OTdZeAT0EP8At6e4/EVCp2mZMZ8aXvcEAqzMK9AEIs7IAuiBiBGAPR2lO7J85K7d82KKDYAuiAZAjWQQfYT2pXYtuV73ObSaMgBAjqRcHKT1ZR0lpqlRwJvP9BsE+t6PWrIU3L6F1HC1KvZWXExDbY57rSCC0OqtqlrSYIqMumRrxYO8ulKK5mLW7I04OhGjjJQlnkmhbw/xl71nszuXR1pcC2TiBGWzX7JUqeUjPi6anQlHiEbFpRrSaNYSHcoEYEO+0WjecRqxBGC0OOV0eTUrOzZYcR9ioHdGR+SqsXJsrWkOOZA60A7gi1V2t1yejWdgUowbKs27LNiWGmQCXYE4xsGr99JUKsk3kem5Pwzo0rS1ebLjADnkqmbZXtkT2DSFWgeQZbrY7m9Xond7UpRUtTJiMFCpnozU6N0pTrxGDxjddzhqJG0Y5jas84OJxa1CpRdnoXOJb6I7FC7KtuXEU0WxF0RBGWo5jrRcW3LiIKLfRGd7LXt3oux7cuI2rm3emiJKkIA8Kjgze7wV9HedPk3WXgE9Bf8Ap6e4/EVXU7TMuM+NL3uL4VZmFegBAgBlao1rS5xAAEknIBCV9BpNuyMppbhE5/JpHi2emcHu3eiPbuWqFFLXNnXw/J6XWq+QBbaQ2YAdOvEnbOXXmr9hs1zrU4NJPyK1Ks7j+bBfSewDaad2r7lphBOlJX7zk18XbFwqJbre/MkNucZF0YCdo92KVDCqpK98ieM5X5iHVj1npwJbdSaGU2tzcJc8/ixujYIkz0b12IU4xjZI8pUxNWpPblJ396ElWi4MAcAZddh5vQQ2QQ4QcsD1YrLiaEacOcjkbuT5PFVlRm9b2dimbC+eTUIHou5YG4uErB0lb4ndXImfb+w5thdrqE+q32EjBQdfgkXw5GprtSbJ6Vma0zEnacSq5VJS1OhRwlKj2ETqs0DMdo7P8p5EczjI1jsPzRkGYgLpBGBGIIJBB29CeRCcNtWaNRoHTfGHiquFTUcg8eDves9WlbrR0OHisI6XWWn4DqoMQhQBDVzbvUkBJKQADhZlT3u8Foobzp8m6y8AroLzDNx+Iqqp2mZMZ8aXvcX1WZhz0AIgDG8KtIh9Tir8U2EBwh3KeRnIGTZHXOxbsPStHa3stpVJU7uOvEEGkxsS9mJJGJOBGBOGAlpz2q7MtnWcmr3HMoy64H072Ji+3K7EYnPoRna9iDqrav3epXt1Li6lFznMvtqsvAPaSGPa1j5AO1X0M7rc0ZsTNOzW79yyNHVQYuGSwC6cC4Na2SNzgFLD4hUm76EcbTjXUbO1r/difRC3kVBd+ta7quvy2DUuhhqvORcu85WLpRpyUYu+X3IXl2DS50NmBJw2x1e5c/F1Kik6cnkeo5IoYeVONeEbStZ/Va+eo8PIzxG0eIWKyZ3dprUnpV8DEGf3+xuUGgcVJp3GILBzXRI2oItXaYzjNmPu7U7cQvwFA7UBYe+MI2KKFFveRvnMGCMQRmCMQpIVSClGzNroXSHH0g77Q5LhscPA4HrWSpDZlY81XpOlNxLpUCkiq5t3qSAcUgAPCrm097vBX0N50+TdZeAV0F5inuPvKrqdpmTGfGl73F9VmYc5AFfSNrFKk+ocbjS6NpGQ6zA61KEdqSjxA83qUnDMl3GXjMYl7uU4QNRN4jsXUy3bi1NLqviONLnSM3NGI2OePBK7LZ2dve4Y2mCZj7QPXxc+CLsTtteHrYr6Us16k8jObxPSWtM9ZVlKdpIqrQTTS4P7E9Si2o+/HP4urkM33HEdriE6jcW0KhaUI/R/YI6PFIMqPqa3MeAAJc8sBMAQMSJO5dDBO9N/U5fKsdmqrcPVlSrJMxjmIyw1E7lixNWFZbSyayf0PQcmYStg5OnLOMs01xW5/VfglsxF4D7JIjxCwS0O3J2i7CPpNOrwKE2T2UxvE/id2p7QbHecKQ6TvJKNoNlC1X3RlOoAaycAERV2Rq1FTg5MpudJBmTqIw7smAOiDIxJEiNCikre/ftHDliajntt57vfvvuWaFWcDmI3EHIjZu1QQqJw2TrYbEKtHPVakygagjwatPF17n2agj1hJafiHWFGqrwvwOXyjSvHbW415WQ4pFUzbvUkA8pAAOFXNp73eC0Ud50+TdZeAW0H5hm4+8qqp2mZMZ8aXvcX5UDMOckBnOG1oIotYM3PBIzkMh2Wvl8WOtacKus3w9fbJRV3Yy7HXy8GQ0XQQDicyDOEDDP8K2aWaJy4Mr17RVDmg1XEC7cdN5pkRBnAuj3EqdlZ2RCMFdXJaVtqB94XTJDbpYwgA9F3PGJULR2SXN9a1x9S2vc+WhgbgA0MZF11yLwu4uAGB6NSIpJDdN3s29+/zKlgrP4qkWkTTmniGnlNqEmZBmGGmRu1LRWSvfiZ8Os3Dg2TvtD+MvTdbkWtugXQGjEBoBwcfYpYatsNLdcjisNzkXvdnb35ktndLROz2jBYaitJnrsPLapRfcjg3NvWP3v96j3k7bh7XTv/AHilYkhUDFLMAdqVyN87Fe10yQIzBDhOuP8AlWQaTzKMTTc4WQNFdo+ycIGLScwBEg6xGUTgtWyzz7mnn7/DLlhdeJfqi6JzJvOc4xqxOSoq5ZHW5Og7OZcVB0xC8tIcM2kOG8GR7lKKvkyivDag0egMeHAOGRAI3HFYbWPMPIZUzG9NAOJSAAcKeaze7wWihvOnybrLwC2gvMU9x+Iqqp2mZcZ8aXvcXlWZSR6AMVwur3q7W+g0RvcS4j2Uu1bsOrQvxfv1LaWrZnn0wcRrnfB5IB/2z1LSnZE3G8/oWBa2ODWXZkwWkcnk5kTmMBHVkjZazKu4RjG03tkOc3AgAiWuvYCSJcMhicMMUPrIOsnlwHurUmvwY8tbdDnXmyYu3LouxjGOPYkk2ibc01e2/jvKtF7WGqwNcWCo145TQ67UpODjhIm9TCva2qSZli5Ku918yzaLTTbUMsfcjEh7HEnkRAIAjrVCi7ami8stCQFt97WTAMiYmDuOUgqua0Z3OT6jlTtJWaH1mANDgZOz3+9Vp52NW03J5aDXbR/yEFj4jgMJ1JBtK9hEDvkRWp0Mcfwn3KcFeSKcRJxpSfcVGnkzkGiNobOYb6TzOJ6YGJx07/fux5q2ZJox3JIiIccNkgHxVNbU7vJ7/wATXBlyVUbhlTJNCehseDle/Z2dEt7pIHsAWWsrTZ5nEx2arRdq5jf4KCKBSkAC4Vc1m8+4K+jvOnyb2pBXQXmGbj8RVdTtMy4z40ve4IKsyjnoA830japr13OF4F5iDDgWkUxBg4QxpiDjGS6kIpQiu7+S2Cla6IqQa5s3wwtgEODonlFsPaCDIunVkpNNMIz4rXgRtoktDmgkai2c25ZYtODdhQ3Z2JRlGSd94rHEvF+phqLsG4OY7MCAS0j2JtdXJEF1XfjclZZS53FscxzuTJBJDA0RJMRqyUdFdk3UTaaXH7nVqIp2gNoOe9z6LqbzIgOLgQYGTYkK6M1zbuZJxlKptMjFITcLmzNwS5oJiXTBOwgb1Vna5p51XTfvcSvs7mOF67iCOc0nEkjAGcveoPNHRwOIi6mzfUkVR2RrMMOzcm+JFcBQYw1H3pBazFlBIraQP1bur3hWUu0jNjPgy97ysDydwwGpgg4nVOe7HpJuODbMfos4O/Nr/KMVXW1R1uTuxL6+iLjDj0Kp6G6V5JpCpEjQcD6vIqM9Fwd1OEe9pVNdZpnB5QhaonxDlTNu/wAFSjAPKQAHhVzae93gr6O86fJusvALaD8wzcfeVVU7TMmM+NL3uL6gZhtrqhjXPOTWl3YJ8E4q7sB5mW6tZMde3ta3tXU3mh9WFu73+RHNBiNZw3c+PgCaG2lFr3wIzT1NMEnPXkSMRj9sDqTUsyE4JRNVX0QK1lo1aTmhtKnLmOAAwhz3BwE3uTjOG5apU9uCsQctmo7+BBonQLnUQ99VzC/lENAnH0ic9yxysVym5SI7XTpWVt2i1z6r8LxxJKO0Ge8BW6y3C1rjy3BzndBDXEbtimnk2iyDbaQnE4zsbI9U4eyFG+VjVGShKMlxRdCznolmI8a9nuTXAjLLMddn9+1K420lmd0FAJ3KukXAU3Yxhh2qykusjNjGlRldlOmcANuIG0+k7omIG2MJgDQcF5kujibpxzecdwEx0quqs79x0+T6kbShfO/oi5fGr2YqmzOltLcOa7oI7Emhp33BXgtUiu5vpM9rSI97lXWV4HL5Sj1UzUVM27/BZkcccUgAHCrKnvd4LRR3nT5O1l4BfQZ+oZuPxFU1O0ZcZ8aXvcXwoGUEcMrbxNkrP1ltwTteQ3xnqWjCU9utFe8iutLZg2efVtN07zQaTmRHGEOkNmOa0jHENIxxAw2rrLCSs2nfgV9NvZNfUuuDL4YyqxxMwMQQSJEzgMA0ZqjYmldo08/CTsOq0HA8ppbO0EYFxMjcbigmi1yTaSC9gqOFkqw7kvdcu7BULZjqc7s6Vpi2qbZKtayTQYbX5ICyNlKiVbXVgG4y/U1HMjd804kZ31AVmp3a9LjA173PF5riC0NggMJOGJIG8rRT17gh2tTR2nRFDz1OmS1uFSiS6W7S0AzI9HEEZapvdOGqRcpyT2ZP6Mz9ophr3NbzQZbsunlNjqMdSwVo2mzv4Spt0lfVZEZVRpG0zHVlu1IZFcGMrPI2dZjEz8lKMblFfEKk0krjtF2imx96q0PnYb0DcrrbkcbEurVldrIqW6hTDhxVRrg8EuAkXSMIvAZEHCMpPSp52zKKd3dWLFiYG2OpeAJFSWkZTO32JSd5ZcBQ2oVE+8jp1SdQ2YHfq6jrVUopHeo4pznsbJYp1BiqmjTJOVrMsaIqXbTTO0lvaCB7YSkrwZj5Qjelc2VTNqyLQ4I4pDM/wsOFPe79K0UN50+TVnLw9QvoLzDOv4iqqnaMmM+NLw/AQCrMxkP+p1c8VRpAwX1Z3hjTgOmXNjphdLkyPXlLgvyZcU+qkedNx5siDAwmNV0yMXbOsZZdp5a++/6f2YFmSBwcIbIiMDLsMgH4CX7I6QNSLW19/Tu4+Y9dCazV3XwaTnGoTyRJJdJxvXYg645sbsYThFRtNK3v3xJxnJvqvM11msRaG8dVcXl14gEljC4YcnXGAnPNcx1lLKKtE6UYzcc3exfZaTkcx++xQsWRlcdUtkAgEN2lNIjORV0Foo2iuCybjHtdUeTmW8prB0yBhqG8LVSg5O5XF7ObNpWsl115rw14wxycPRdGY9y0bNtGWqptLNZGS0/ZAx7XNbdDgQRMgOGIunKDytmWSyYmOjOrydUzcWDCsZ1xrxEH9wkiO0m8twxwk56ujqz61JSsiqtQhVkr7gdpK1llJrmuhxqOaZa12AaXNwjd2rbQpqbd1uPNY6pOjKye8EDTVbW4d0LW8LTtkYFjat82aqtUbUs54t31NKIMRxlY78SAe0grBsuLs9TdF7TTTKzWkZHpgxB1fPtVLlfU9FDDRhLajqSAzgcD+8toUNDTe+TyYrapa5rj9lzXb7pDvBFtyKa8XKm0zevOLd59ywrQ84PKQGe4WZU97v0q+jvOpybrLw9QxoDzDPW+Iqup2mZMb8aXh+AiqzKee/8AUuoXWiiwEgCmcgDPGOIuicyRTyXZ5NSVOT7/AMf2YcVnJIyDTewBMzGRfAdIjEA8ZhgRieiF0n1ffvL8GXX37zEqVZEtdrJcCJHKwvnDn4Qd8g5wWtqvfD6D10NTo+ztoAubyqrudU2Y4ho34TrK5daq6rs8lwOth8Mo5vUlDiY19pnWf+deG0Ko16P3kPc4uiDjs27uno6RrU0zLWpZ3iLos06tQNrOeASYa1ri55GcxzRgcM8NSvhBbwp0t71C/B80adqtdJ/Jp/V1acB7CLzbr4AxAkNHUtS2bZkOvGq1Hf8AQPVbTRAwtTmj8TmuG7ltPvRdcS5Rnvj6fhgvTdSm+k67XY8t5UckE3cYEYZSOtVVEpRaNGHk4TTaaM5K5p6FCkpAkQDI9g9ykVrRgfhNThrCNsR0gHHsW7AyvJo4HL1FKMJr6A2x06RdTbUN1pILn4kXYMiBjM4boW2o52eycGlGLklI19qumkCGinTaLtJn2qjjk9w1AAyuWte/edWMbtRW8rn3FUnqtBzmz+8kk7DkrjXmQQc8j801kyDd1Z6m3sVW9TpO2tae1qxSVm0eanHZk0WyoETPcLP5frfpV9HedTk39Xh6hjg+fqGet8TlXU7TMmN+M/D8BFQMp5Zw6eX26oASLop05Ank3A4gDMukkga+iF38CtnDp/V/f8HNxGdRgEuvCGuJxk4Xs55WXPwzGeo4Fa9M2vf7FOugrXDBwcCZLocZEHAvdH2ozBkEHeEW3Ne+ABrRVsa9twnETrxczVrkEDGM8jtXPxFJwlfcdfCV1UjsvVBTCM8N4HUBsjX4rPbM6EaqhDZjq9X6/stxXtdSMZ3+B/exSir5FWSRe4M2oCq19R7QSS0ScWXmw3A4nEif8LRT6skZ007q2bCNsaaGkKVR0ubVpVaeYl3FgVAZOAk4bFo0i7lVWf8AljJAzSVWrXqG8OVGDARyWmYAE7RiVjnPaz3F8akdrUqOsjpLYF6JiWzBnHPaq75XJRqRU9crErGkS05tMdWr2QoS1O7hKqqUkxxKgabjGjAD97fem9SEdECeFHm2fm8CteA7b+hxeX/gw+vowTYnsaaZc0ubfaXNBxMZxORMjsC3zTaa7jzdJpSTZq7fWvPuVDNUiS3EijTEG42dZkSVzGmo3Wmh3MHTVSso+PkRtElw/eSpeiPR5Z3HU0mNaDaw19Xb/lOJGWWZrdBvmhR6JHdJHgstXtM87iFarL6hSVUUmf4WZU97vBX0d51OTdZeAX4PeYZ63xFVVO0Zcd8Z+H4CSgZDyLhXUm2WiHAfWQ6WzdAa0BzTmDhqg4Dq9HhFahH6epy6z/yMFF5kYiZLjJwE/wAyWnB23YYjNXpLf77ittnOnMQSTOPJJOYqYHCMTBymdaatv993vUDmkjltwxnk8mSDmzDIE5DbsyGlJbL9/UIycXdB2yW28AHwHCGn0XHYDlOMRlOWxc6pRcXeOh16GJjPKWTOMudjk0jPWQRh7cVFdVGl9d23FqiwCI3dpYCotsjFJN+9xVrPuPo1JMNqNmSTDS4tcMehX0pbWTM+K0+liWpZ7rnTzmvJyGYvH3hUXdrGiNm+635GNoNDsgOUDkE3J2GknPLgT2YXXfmx6wGk/EoSzV+B0cFNRk4cc/Qt1Yj2dqqWp0JXsxCMUEkUdLWXjGtF4CHXuULwMA4Qc1fhqmxJu245XLFPnKUVf9XowL5EcMRUb7Qt3S470zz3QJp5SRc0ZY3MqXnODiQ6Tyi4k3TiTuPaVnxFVThZI6vJWGnTxG1Jp3T9AmM/3sH+Vj3HotJDm5pPQe8fWxEQlHJkNjW71NDwYdNFo2PeO3HxVNZdY4OMX+V+AbVBlM/wryp+t+lXUd51OTf1eAY4PH6hu93xFQqdoy434z8PwE1WYzyHhTeFtrgFvnCcTAbgCXHaIjbhI1r0eFs6Eb8PM5lW/OMFFpbADIJOGoh2fKDtUZA4RenGYv11ZXpuGQBjECcS0AkHUAHfYOMbYgqV75e/7/AtMx+RcS2MpDSDcJ2A9nRlmhZ5e37/AJDQms1nL3XIiOcJJDMJIA1ExlqxVdWqox95l+HoupO27eaGyPdTDQ10AjEaplomNX/C5smpanWVNXa4fsdStVUG9emZmQDMZRIMYAdiGo20EqScrFXSTnvZUDiDh6LBF2+RdgYHD2qym0pK3vQrqU8mu65c+lOLm1TDg9rHFpa0iDTvPjDO8XBKrFJtCoJyirP3cjNd9+8AyL12LjYgHnREzjtULLZsWqD2tXodXruLr0NDQcAGgQ2GmcBnEBCS2bF1BunWi2y285bx81Sj0EtB4AxxUWGaasDtMMpuYBVLgJJF3OQCdhwi92LRhnNSbgcvllU3Sip6X9GA+Jsn3j+z/wAF0NvEfKvfiec5vC/M/fgXNEUqQqTTc48lwxGGo+iMclmxMqjhaSSzOtyRCjGveEm3Z+ncFXeI90eKxHo3r4jikSY92SSEG+Ch5Lh/+k9rAPBV1930OFj1/kX0NCVmMJnuFR83636VdR3nU5N/V4eoY4PeYbvd8RUKvaMuO+M/D8BKVWZDzHh/Y3U7YHhl5tYAxHOcAGObOogBpGwmV3eT6ilR2W84/wBnOxMWql+JmQGt50kGcfTE5AjmwRnjyuhb85af17/BnyWpwMYvcSdV6SInIRMEkervyWunv39w+pNQouc4MbekTdvfyxhN4DI/vPKM5qEdp/2X4fDzr1FTh/S7w9Y6DKQuXSY+1eglxGRwO32rnTm6nWZ1uYdBunD3oS0rQwxepECMLrzgMM5GOIUXHgyK27vidTtLS6HU4afxGRi+8SbvRsQ45a+8gTmpZa5HNrNLnA0oaYHPMg/WXnF0ZQTq2Itlk/eQrTv4EOjnjiqbXgw0vpEg4hzXPcZkYgMe3Yrq6u00U4ZyjdIkbWYH8x5bJ+0JvXmRHJiMu3UqtnLX3mX7U9rwsPqVWXroY4tym9iSQ1oI5OUEJKOWoOU73963H0HS1vQYxzwBjwVclZs79Cpt04ssFQNQF4T+bb+bwK24Htv6HC5ef+GH19GAKVNpBJdHbsMDAa/ArottPI8wkrF3g8frfVPgs2N+H4nW5D/8rwfoaOJkLlXPXNXHPbhvQmG0ndI4mQkML8FTyqg/IfjVdbRHF5R7aNKVmOcZ7hV/L9b9Kvo7zqcm/q8PUMcHfMN3u+Iqur2jLjvjPw/ASKrMhmuH1lFSgwHD6wAHWJY+f+FrwdRwm2uHqi2lho4huEuGvA85rWSsw4tcY5pa0EAxAcAMjgBlq6Au3CtTksnb6nOrYDEUpWcW+DSuSWTR9R5BLRTAywIg4coAmS7DM781GpiacNMy7DclV6zvJbK4v0QastlbTENG8nM9JK51SrKo7s9NhsJTw8dmC+r3ssUnMLnNcSDeBENJkAMJyx1EdYTSeyn73nJxMmqry92IqVxxDA84C6HFhhxJJymRHSpNNK5QpS2m7DQaZfF4xEA3NZLxETOE+wptPZFtS2tPuLNMuLLxGQksJEwRdgEnXOSVna41J7V7biOxsaXV6YeIDw4Ehwkva5rhETnd7FbNN007FEJbNV5a/wBlioxjXhvGN1yYdAINMQTGeB9ipV2vfeXbbve24R4ptcAX7J5L4EXeiTMalJJ2E5Nu9uI5jQ1waHTgCeS5sYdO2VCWlzqcn1W7xLLt8qk6ibe4C8JeYz83gVuwPbf0OHy98KH19AC17brmxide4ztXQad7nmU1Yt8Hh9b6p94WfGv/AB+J1uQ//K8H6GkAxXKPXipBYQBMEFuC3Pqep+tV1uyji8o9pGmJWU5xnuFX8v1v0q+jvOpyd+rw9Qxwc8w3e74iq6vaM2O+M/ovwE5VZjJbQaNRgZUoNeBBxJzEieg4lWRmo6L7jhOcHeLsVvJ1j/pW99/zUud93Lek1/nYnkuxf0o/uP8AmnzwdJrfMKdF2L+lHVUeEc8CxNZfqYx+h7CcTZf92p80+f8AftFbqVG7uQzyHYf6X/erfNPpD9/0R2p8RToWw/0v+9V+fSUdIft/wF5XvcTyNYf6U/362yNvSn0ju9+QXne9xvkHR8k/RCCRdJFesJAIMZ7QOxSWLaVt3h+xHPa2r5/Qf5D0f/SH+/V6OnoHYl0n6+/Ad53vcUaH0f8A0Z/v1E+kLg/P+Abm9X9iQaMsAysQ/uvSdePB+f8ABKM6sXdSFNhsX9GP7r0uejwfn/BPpFf52R19GWB4h9hY4Z41H5qUcTsu8U14/wAFVVzqq05XKw0Boz/6+n/cq/NW9Pl3/wC38Gfo0faJaOidHMMt0fTB28ZU+ajLGbStJN//AF/BZSpulLag7MsfRbB/QM/uVFDpEPlf+38Gjnq//IxBZbAP/YU+t7z70ukQ+V/7P9g52v8A8jHtpWEf/H0e0+IT5+Hyv/Z/sR26/wDyMjrGjEUrOyltu696pqTjLRW8bheT7TuQEqoZn+FJ83636VfR3nT5O/V4eoY4OH6hu93xFV1e0Zcb8Z/RfgKKsyHIAVAHJgcgDkCOQMQoAagBZQAkoA5MBEAcgBCgBJQA2UgEJQM6UAJKAGOKAGlAzP8ACg+b9b9K0UN50uT/ANXh6hPQdrptpAOe0GXYExrKhUi3IqxdGpKpdJ7gh5QpfeM7wUNlmbo9X5WKNI0fvWd4I2HwDo9X5X5C+UaP3rO8EbEuAdGq/K/I4aRo/es7wRsS4B0er8r8jvKFL71neCNiXAXR6vyvyHfTqX3jO8EbEuAcxV+V+R302l94zvBGxLgLmanyvyE+mUvvGd4I2JcA5mp8r8jvplP7xneajYlwDmanyvyE+mU/vGd4fNGy+AczU+V+R302l94zvBGy+AczU+V+QhttL7xneCNiXAfMVPlfkJ9OpfeM7wT2JcA5ip8r8hPp9L7xneCNiXAOYq/K/IQ6Qo/eM7wT2JcA6PV+V+Q06Qo/eM7wS2JcB9Hq/K/IYdI0fvWd4I2JcB9Hq/KxPKNH71neCNiXAOj1flY06So/es7wRsS4D6PV+V+Qh0lR+9Z3gjYlwDo9X5WJ5Ro/eM7QjYlwDo9X5WNOkqP3je0I5uXAOj1flYB4R2pj7l1wdF6Y6Y+Svoxavc3YSnKCe0raepXp5KctTbTeRyCYwoAQpgcgQ4JgOSAVNAcgBEMDkgHMSYmKkBxCYDCgQxyaAY4pjEQA0oC4hQO4iYmxECuIUCbIKzjtVkUU1J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://www.khomyakov-art.ru/images/svyatoy-geor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372" y="1584964"/>
            <a:ext cx="3029303" cy="475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8" y="-52211"/>
            <a:ext cx="665647" cy="147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26845" y="1569157"/>
            <a:ext cx="424866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Преподобный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Евфимий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Суздальский родился в 1316 году в Нижнем Новгороде от благочестивых и добродетельных родителей. 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большим прилежанием и усердием, оставив детские игры, учился он читать и разуметь Божественное Писание, благоговейно внимал Слову Божию.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вфимий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www.byzarticon.gr/images/stories/photogallery/agioi/SAINT_EFTHIMIOS_WEB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9" y="1569157"/>
            <a:ext cx="3844672" cy="479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39" y="-57447"/>
            <a:ext cx="700932" cy="1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вфимий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www.pecherskiy.nne.ru/upload/images/chronicle/76924fd324e4a91b375f66e2e6e20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37" y="1507935"/>
            <a:ext cx="7590813" cy="50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ic.pics.livejournal.com/filin_dimitry/68381734/502738/502738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302" y="1222366"/>
            <a:ext cx="1692323" cy="238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39" y="-57447"/>
            <a:ext cx="700932" cy="1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5" y="1569157"/>
            <a:ext cx="5090099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1352 году благочестивый князь Суздальский Борис Константинович пожелал построить в Суздале монастырь и просил у святого Дионисия строителя и настоятеля новой обители. Выбор святого Дионисия пал на преподобного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Евфимия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</a:t>
            </a:r>
            <a:r>
              <a:rPr lang="ru-RU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вфимий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http://azbyka.ru/days/assets/img/saints/2285/p1904q8smc8qfq2so0km0emg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9" y="1566873"/>
            <a:ext cx="2947917" cy="489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96" y="0"/>
            <a:ext cx="700932" cy="1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вфимий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 descr="http://azbyka.ru/days/assets/img/saints/2285/2432dab1a1175e842d1f34c5a218ae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217" y="1584964"/>
            <a:ext cx="3434293" cy="462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AutoShape 4" descr="https://rpconline.ru/upload/iblock/442/442c0289579f6c4b24ab3dead8edd4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rpconline.ru/upload/iblock/442/442c0289579f6c4b24ab3dead8edd4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www.pravoslavie.ru/sas/image/100777/77726.b.jpg?0.341329023839097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89" y="1589935"/>
            <a:ext cx="3423154" cy="458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57" y="0"/>
            <a:ext cx="700932" cy="15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5704764" y="1836539"/>
            <a:ext cx="3070745" cy="4371604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81096" y="233917"/>
            <a:ext cx="556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лександр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Невский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2185" y="1854201"/>
            <a:ext cx="294749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Святой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благоверный князь Александр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Невский (1263)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17" y="-31180"/>
            <a:ext cx="838109" cy="1563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1836539"/>
            <a:ext cx="5199369" cy="415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0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125337" y="1690690"/>
            <a:ext cx="5650172" cy="516731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81096" y="233917"/>
            <a:ext cx="556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лександр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Невский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17" y="-31180"/>
            <a:ext cx="838109" cy="1563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393" r="2805" b="1890"/>
          <a:stretch/>
        </p:blipFill>
        <p:spPr>
          <a:xfrm>
            <a:off x="368489" y="1690689"/>
            <a:ext cx="2388359" cy="485666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27695" y="1690689"/>
            <a:ext cx="52876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воин-молитвенник, подвижник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"Не в силе Бог, а в правде. Иные — с оружием, иные — на конях, а мы Имя Господа Бога нашего призовем!"</a:t>
            </a:r>
          </a:p>
        </p:txBody>
      </p:sp>
    </p:spTree>
    <p:extLst>
      <p:ext uri="{BB962C8B-B14F-4D97-AF65-F5344CB8AC3E}">
        <p14:creationId xmlns:p14="http://schemas.microsoft.com/office/powerpoint/2010/main" val="25851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1937128" y="5789748"/>
            <a:ext cx="5269741" cy="855752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81096" y="233917"/>
            <a:ext cx="5569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лександр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Невский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17" y="-31180"/>
            <a:ext cx="838109" cy="15632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37128" y="5728048"/>
            <a:ext cx="528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Сражение на Чудском озере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8" y="1532101"/>
            <a:ext cx="6865001" cy="416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84964"/>
            <a:ext cx="8407021" cy="5273036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54" y="147733"/>
            <a:ext cx="573207" cy="12702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13461" y="233917"/>
            <a:ext cx="3504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одержание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4054" y="1690689"/>
            <a:ext cx="76555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Святые покровители земли Нижегородской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ru-RU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Нижегородские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новомученики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125337" y="1690690"/>
            <a:ext cx="5650172" cy="516731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4005" y="293522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ионисий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9119"/>
            <a:ext cx="772303" cy="15916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74760" y="1585248"/>
            <a:ext cx="60615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Святитель Дионисий, архиепископ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Суздальский.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1335 года основал монастырь в честь Вознесения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Господня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Дионисия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иноком Лаврентием была составлена знаменитая Лаврентьевская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летопись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1690406"/>
            <a:ext cx="2621528" cy="448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2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1313822" y="5824280"/>
            <a:ext cx="6168804" cy="975237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4005" y="293522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ионисий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9119"/>
            <a:ext cx="772303" cy="15916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13821" y="5813523"/>
            <a:ext cx="6357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Вознесенский Печерский мужской монастырь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52" y="1701446"/>
            <a:ext cx="6000543" cy="399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1313822" y="5824280"/>
            <a:ext cx="6168804" cy="975237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4005" y="293522"/>
            <a:ext cx="2714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ионисий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9119"/>
            <a:ext cx="772303" cy="15916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13821" y="5813523"/>
            <a:ext cx="6357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Патриарх Кирилл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братией Печерского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21" y="1678869"/>
            <a:ext cx="6053486" cy="406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6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043965" y="1690690"/>
            <a:ext cx="4731543" cy="436238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27286" y="293522"/>
            <a:ext cx="686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ександра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Дивеевская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9" y="0"/>
            <a:ext cx="861945" cy="1607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1581" r="2572" b="3597"/>
          <a:stretch/>
        </p:blipFill>
        <p:spPr>
          <a:xfrm>
            <a:off x="368489" y="1679345"/>
            <a:ext cx="3379307" cy="411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39519" y="176229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Преподобная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Дивеевская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основательница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Дивеевского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монастыря (1789)</a:t>
            </a:r>
          </a:p>
        </p:txBody>
      </p:sp>
    </p:spTree>
    <p:extLst>
      <p:ext uri="{BB962C8B-B14F-4D97-AF65-F5344CB8AC3E}">
        <p14:creationId xmlns:p14="http://schemas.microsoft.com/office/powerpoint/2010/main" val="3038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280238" y="5445458"/>
            <a:ext cx="8583521" cy="1365688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27286" y="293522"/>
            <a:ext cx="686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ександра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Дивеевская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9" y="0"/>
            <a:ext cx="861945" cy="16077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416" y="5472142"/>
            <a:ext cx="8569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монастырского двора — два собора: Троицкий (зеленый) и Преображенский (белый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94" y="1453228"/>
            <a:ext cx="5002838" cy="377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9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84964"/>
            <a:ext cx="8407021" cy="5273036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4054" y="2052669"/>
            <a:ext cx="79916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ижегородские</a:t>
            </a:r>
            <a:r>
              <a:rPr lang="ru-RU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новомученики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67" y="1611232"/>
            <a:ext cx="811796" cy="15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26845" y="1569157"/>
            <a:ext cx="424866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Матрона Власова родилась в 1889 году в крестьянской семье.  6 лет от роду она осталась без отца и матери и была отдана на воспитание в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Серафимо-Дивеевский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монастырь.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Инокиня Матрона вместе с тремя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дивеевскими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сестрами поселилась в селе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Кузятове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Ардатовского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рай. Горьковского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  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атрона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http://www.pravoslavie.ru/sas/image/100847/84749.b.jpg?0.026144815376299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77" y="1584964"/>
            <a:ext cx="3676610" cy="513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99" y="-11550"/>
            <a:ext cx="1155197" cy="14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26845" y="1569157"/>
            <a:ext cx="461715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ноября 1937 года матушку арестовали во </a:t>
            </a:r>
          </a:p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раз, обвинили в принадлежности к «контрреволюционной церковно-фашистской организации» и приговорили к десяти годам заключения в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Карлаг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она работала в больнице уборщицей.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 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атрона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://p2.patriarchia.ru/071/839/1234/1IM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94" y="1639712"/>
            <a:ext cx="3928885" cy="449015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99" y="-11550"/>
            <a:ext cx="1155197" cy="14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69157"/>
            <a:ext cx="8407021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19 октября 1949 года инокиню Матрону вновь арестовали по материалам старого дела 1937 года. Ее обвинили в проведении «вражеской работы», пытались заставить оговорить священника церкви села Веригина.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 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атрона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http://pravslovo.ru/goods/middle/90538_1019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9" y="3358796"/>
            <a:ext cx="29051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pravslovo.ru/goods/middle/90538_10122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960" y="3358796"/>
            <a:ext cx="2876550" cy="33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99" y="-11550"/>
            <a:ext cx="1155197" cy="14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214489" y="1744135"/>
            <a:ext cx="8929511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  Преподобная исповедница Матрона 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svyatmatrona.ru/wp-content/uploads/2014/08/cropped-matrona_800x553-330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998" y="1769356"/>
            <a:ext cx="4819002" cy="3942821"/>
          </a:xfrm>
          <a:prstGeom prst="rect">
            <a:avLst/>
          </a:prstGeom>
          <a:noFill/>
        </p:spPr>
      </p:pic>
      <p:pic>
        <p:nvPicPr>
          <p:cNvPr id="35846" name="Picture 6" descr="https://drevo-info.ru/pictures/thumbs/003/012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07" y="1761067"/>
            <a:ext cx="3706625" cy="477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8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84964"/>
            <a:ext cx="8407021" cy="5273036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4430" y="1909965"/>
            <a:ext cx="840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особое, специфическое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5925" y="1703983"/>
            <a:ext cx="2710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еточи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37068"/>
            <a:ext cx="671625" cy="14883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00275" y="2342084"/>
            <a:ext cx="74752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вление русской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культуры, выражающее культ православных святых. Святые Руси были носителями идеала русского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5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26845" y="1569157"/>
            <a:ext cx="461715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6 октября 2001 года решением Священного Синода была причислена к лику святых. Мощи </a:t>
            </a:r>
            <a:r>
              <a:rPr lang="ru-RU" sz="2400" dirty="0" err="1" smtClean="0">
                <a:solidFill>
                  <a:schemeClr val="tx1"/>
                </a:solidFill>
              </a:rPr>
              <a:t>преподобноисповедницы</a:t>
            </a:r>
            <a:r>
              <a:rPr lang="ru-RU" sz="2400" dirty="0" smtClean="0">
                <a:solidFill>
                  <a:schemeClr val="tx1"/>
                </a:solidFill>
              </a:rPr>
              <a:t> Матроны были обретены 5 сентября 2007 года, после чего были положены в домовой церкви равноапостольной Марии Магдалины </a:t>
            </a:r>
            <a:r>
              <a:rPr lang="ru-RU" sz="2400" dirty="0" err="1" smtClean="0">
                <a:solidFill>
                  <a:schemeClr val="tx1"/>
                </a:solidFill>
              </a:rPr>
              <a:t>Серафимо-Дивеевского</a:t>
            </a:r>
            <a:r>
              <a:rPr lang="ru-RU" sz="2400" dirty="0" smtClean="0">
                <a:solidFill>
                  <a:schemeClr val="tx1"/>
                </a:solidFill>
              </a:rPr>
              <a:t> монастыря.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  Преподобная исповедница Матрона 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6" name="Picture 2" descr="http://www.diveevo.ru/objects/news_img_file_30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580443"/>
            <a:ext cx="3802098" cy="4752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3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26845" y="1569157"/>
            <a:ext cx="424866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Пелагия родилась в крестьянской семье в деревне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Тамбовской губернии. С четырнадцати лет почти три десятилетия она подвизалась в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Серафимо-Дивеевском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монастыре, несла послушание портнихи и косца.</a:t>
            </a:r>
          </a:p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Пелагея</a:t>
            </a:r>
            <a:r>
              <a:rPr lang="ru-RU" sz="4800" dirty="0" smtClean="0">
                <a:solidFill>
                  <a:schemeClr val="tx1"/>
                </a:solidFill>
              </a:rPr>
              <a:t> 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://www.zyorna.ru/userfiles/Utvar/1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83266"/>
            <a:ext cx="4089241" cy="464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5" y="128987"/>
            <a:ext cx="650805" cy="12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Пелагея 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://pravchelny.ru/www/images/2013/5/pelag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1727128"/>
            <a:ext cx="5334000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s://upload.wikimedia.org/wikipedia/commons/thumb/5/59/Pelagia_of_Tarsus.jpg/200px-Pelagia_of_Tar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64" y="1659819"/>
            <a:ext cx="2723092" cy="461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5" y="128987"/>
            <a:ext cx="650805" cy="12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69157"/>
            <a:ext cx="8407021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другие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дивеевские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сестры, которые находили пристанище у верующих людей, инокиня Пелагия и ее старшая сестра инокиня Марфа стали жить при храмах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Пелагея 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http://www.k-istine.ru/images/ikons/pelagia_tarsiyskaia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484" y="2931851"/>
            <a:ext cx="4162074" cy="349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1" y="76414"/>
            <a:ext cx="735888" cy="14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131733" y="1665110"/>
            <a:ext cx="5012267" cy="519289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ноября 1944 года, инокиня Пелагия умерла и была погребена на лагерном кладбище у поселка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Жартас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октября 2001 года было принято решение включить в состав уже прославленного Собора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новомучеников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исповедников Российских XX века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преподобноисповедницу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</a:t>
            </a:r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Пелагея</a:t>
            </a:r>
            <a:r>
              <a:rPr lang="ru-RU" sz="4800" dirty="0" smtClean="0">
                <a:solidFill>
                  <a:schemeClr val="tx1"/>
                </a:solidFill>
              </a:rPr>
              <a:t> 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www.hramsharapovo.ru/images/material/pelage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2" y="1672414"/>
            <a:ext cx="2767969" cy="502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131733" y="1665110"/>
            <a:ext cx="5012267" cy="519289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родилась в 1883 году в деревне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Темниковского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 Тамбовской губернии в семье крестьянина Тимофея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1914 году она поступила в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Серафимо-Дивеевский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монастырь Нижегородской губернии, где подвизалась ее родная сестра Пелагия.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AutoShape 3" descr="data:image/jpeg;base64,/9j/4AAQSkZJRgABAQAAAQABAAD/2wCEAAkGBxISEhUTEhIVFRUVFxgXFRUVFRUVFxcWGBUYFxUVFRUYHSggGBolGxYVITEhJSorLi4uGCAzODMtNygtLisBCgoKDg0OGxAQGy0lHyUtLS0tListLS0tLS0tLS0tLS01LS0tLS0tLS0tLS8uLS0tLS0tLS0tLS0tLS0tLS0tLf/AABEIAQEAxAMBIgACEQEDEQH/xAAcAAAABwEBAAAAAAAAAAAAAAAAAQIDBAUGBwj/xABKEAABAgMEBAgKBwYHAAMAAAABAhEAAyEEEjFBBSJRYQYTMnFygZGxBzNCUlNzkqGy0RQWI1SCwfAVNGKT0uEkQ2ODosLxRLPD/8QAGgEAAgMBAQAAAAAAAAAAAAAAAQQAAgMFBv/EADARAAIBAgMECgMBAQEBAAAAAAABAgMRBBIxEyFRUhQyM0FhgZGhsfAicdHhwSMF/9oADAMBAAIRAxEAPwCx4O6BlWtdoVNVM1JpAuqbEqJdwd0Xv1GsvnTvbH9MR/B+a2r1v9Ua0mOO2dfFV6karipNL/DMfUay+dO9sf0wocBrN5872x/TGlEKgXYv0qtzMy/1Fs3nzvbH9MH9RrP6Sf7af6Y1Bgol2TpVbmZlxwHs/pJ3tp/pgDgRZ/ST/bH9MaZoES5OlVuZmaPAuzefO/mf2g/qZZvOnfzD8o0RgjEuTpVbmZnPqbZvOnfzD8oI8DrN507+Z/aNGYSYl2TpVbmZnDwPs22b/MPygvqbZts3+Z/aNCowCIF2HpVbmZnDwOs22b7f9oQrghZtsz2/7RpFQ0YDYelVuZme+p9m/wBT2/7QlfBGzDJftmNGIamxRthWKrczM/8AVSy+av2zA+q1l8xXtqi7IgjAuw9Jrcz9Sm+q1l8xXtq+cF9V7L5h9tfzi6EFAzMnSa3M/VlR9VrL6M+2v5wr6sWT0Z9tfzi3gxBuwPE1eZ+rOX6RlBE6YhNEpWoAVNAWECFaYH+InesX8RgQytDrSe83HAHG1etH/aNamMhwBVW1D/VH/eNdejNvecnGdtLy+BwQcU+mZ0x5aZaikqKsGyFMRDKbFac7UrqA+UUdTfoYKG69y/gjFAmyWg4WpR6h8oV9BtP3lXugbTwYdmuJdQIok2O0GotKm6vlB/QbR95V7om08CbNcS7MEYpDYLR95V7oH7PtH3lUTaeBNmuJdGEmKY2CfnaVDAZZlgO0gQf7NtH3hf66om08GHZriWpgjFT+z57P9IWxw/TQn6BP+8KgbTwJs1xLZUNmK79nT/vCoSdGzvvCoGfwJkXEsgYammIQ0ZO+8KgHRc706oGbwCoriSTBGI40TO9OqCGiZ3p1QLvgSy4kmCiP+yp3p1QF6KnAFXHqoHyygX8A2XElQAYVKTRL5gHtAMLAi5RnLdKj7ed61fxGBCtJj7ed61fxGBDUdDtye82HAI61r9YnvmRrQqMjwB5Vr9YO+ZGuAjCWpzMZ20vL4IVt8bJ/3PghVtvEJYEi8LwBZwxArse6eqEWzx0j/c+CJgEVvYwvaxR2pS0vdSW4uYwF4uolWIfYgAZ1iTpKetSEMFAkKUWBylqDdp7otIEWzls/gUmilL4xAN5hLW7vRRWKKBwLANnWLoQmXLSkMkADYKCHUo20pQ1O8kjICmecB/kwSeZ3EoSS7Alg+B6gDgTBkgMcWLEOWqQxoMwzDfjDyJKixNGbHWLUdzkcQ9fyiUhAFBQZAQUuANyIfFKYsOZ1B8TtBAo36rDgkF3cdm4ZvuGyJTQFECppz0i2VguRESFUchxzqzBIvEvl+sIbMpVdXFVapdhR3AqKPWteqJsualXJUDzEHuhRTEyslytIBdiMWAcYh72Tghi43Q2sEM+fPFmuWDQhwcREWZJUHOL7HBAqzYgqyenuirQdzIzwoGCWitK5kjfhTZv3QBFSrRXaUUq8kJSTdZTgEh74p2J98QbNJnJTeAUVJmKcEkXkioZwSQTn840DQRi+aysWU7K1iDoq9dN53Kyavmxo9WidO5Cuie6EwqbyVdE90Zt3YL3dyPKOqnop+EQINAZKeiO6CMAhy/SAHHz/AF0z4oEFb/Hz/XTPiMCG46HZnqa/gDyrX6xPfMjXNGQ8H517X6xPfMjXRhLU52L7Z+XwiBbT9vI/3PhETHiFa/HyeaZ3CJoEZmD7hUCDaCYnAOdjt78oiKhp20YY7asxxoMeyHrPJChtSagZCrvTPP5QmWAVNsq3WQM8MSxfEGJqRGiXcW0QaRFNwn4USLCkGYby1ciUlryt581O8++JHCLS6bLJKyxWdWUgm7fmEG6l8hSvNHB9JTp86aqZPvGbMUxCgQXdgkJOAFA2UMU4J6jeDwm3d5O0UaHSfDu3WklMtXEpPkSsW3zOV2NFVK0eJpJtM/BJN5ZVNUKEuA9WbB84mz7H9HlBIz5a9qgap3AHAZ4xVyirWLskgpL1cHHroI2e7Q6dJQa/81lXuyJLsyX1FAKyyPUYu9GcJ7dZSAmcop8yYTMQea8XHURFOAlKgVAkDEYUjTWiwBcopACbpdOWJZ61Jqmn8XUA3vszevkSSmk0+KN3wR4byrYRKmJEqfkl3StsbhNX/hNeeNWRHnYEhlAlKknEUIUDQg5FxHbeCGnk2uSdZ1y2St6Eulwtt9QcnBajRjUgu45GNwipfnDT4LC0SQBiycVPUYitc3+dYjlLc2T40oerCu+LNQiFOSAW24DFqt7OFA2BjBoR1GBBmAAcwx2YwRipQECZyTzHugQU06p5j3QAobRyU8w7hCTBy+SnojuECAQ5dbfHT/XTPigQVtH20/10z4jAhyOh2Z9Y1ng/H2lr6afimxrzGP8AB9y7X00/FNjYtC09RDGds/L4RXWnx8rozO4RPEQbSP8AESejM7hE5oqLvuDaDCdocU7Xz733QAIIrFTeAbHHAEFVQRTCCgIlWUaoxrVzj1vElMNS4dEaQJI5J4SdNBdrXLIcWdAEvYJywCtRSXBZKk44FEUWipKlWmW5KlJdTqJJKgmhJP8AER2RG01NMy1WhRznL/8AsI7hEtcxUmepQQF8pJBVd5b5jDAmmQhxJKx3smzoZY65f4X9usCp8sBJ+zQpgQRrlNC433lax/7F6rSNkCWSVJSBjeLdSU1UrnaHkT7VPHFpVdT5koXAkMwddVCmQiz0dwNl4qVrHE59pLxm6sIbmIRqTjbgu4yqNGiY92Yg0JF0guWpQkEDqfdD2j5Kzygbw240f5RorTwIQH4tQJ2EfmPzBiht4tFlUxelQFC8kjc+H4SOqDCpCT3M3lipzhkdiJbZP2s5I3qHWAv84ufB7pHibagEsmeDLVzmqDz3g34jEKwS12icuabovJLhLnBASwTiSwdv7Qi0SiFInpCUhK5Za9UKSQ7Pyqp8l8ey0raDMmpQdOXBetjupiNacCXZquMeqJJhqZCcjgRICkMaBhXtcv24vvgiIC1ChvAuw7SSipOGPbBxRka3iYKZyVcx7oURCJx1Vcx7oiAhEoaqeYdwgQpOA5h3CEwLEOW2vx0710z4jAhVqH20710z4jAhuOh2J9Y1Pg95dr6ae+bGyIjHeD3xlr6afimxsiIWnqI4ztn5fCK21fvErozO4ROEQbV4+V0ZncImiKi7FwA+wNeFWG589w7BjCSYSU0NCXc4nMAGgBo0FERYohwQ1Lh0RpDQqzhGmdHq+k21KQSUTJimALl1kgDeyn5gYXpe8uaBLbI9agkD8usmLzhrK4nSM7lD6RIdN0trXbhfbRB9qKHQhdV3NDl9rC6/vJhpytG516s3KEX4f8X/AFGhRpT6MgJQtMoDFZCCVHElRmavUIlWHTkyYq6u4t+SsAJO8EpN0xZTeDiJspBQQL6QJl7yquGLFm3RFtWjJcmbJlpDliVnabiyOwAQleLVhVNXINt4RTpbtOTJQMwEPzqWt/cIFo0ibTKKJpTMcaq2SFBWRdNCOwxeTdAS58lBQyFFIEwZLaoJNWIMItOgZMmQTjMpV6MMsn7IOaNtwE1c5wqYZJCkeULqgcCCCz7xXrEKmzDM4gNU3U85K2c7yS/XB6blG+oZBiOt3+KLfg7ohSrbY0KSQlhNqCKIdee8J9obYcvuuP05xVJt6q/ol/p2Uw2uHDDUyFJnFiQZr0oGcsWHVnsJ9+EEISsYUIYA4lsGGIFGHvhSYoyMBhqfyVdE9xh2GrUNRXRPcYgEG1BzDugoW1OzuhMQByy2D7ad62Z8Zg4K3n7ad62Z8ZgQ3HQ7M+sazweDXtfTR3zY2REZLwep17X00f8A6RsCIUn1hDF9q/L4Ki2/vEnmmdwicMIhW/x8nmmdwicIqtDBggVfEjKgc4j9dsCAoUNAaYHA7jFkwIkWXBthOb509zUiUkxXomawc1wYPSg5W2r13jY8TUmLRdmFmI8K1jIlSbUnlSVseitmf8YSPxRidBS9ZhioEDeXoOyvUY7HprR4tNnmyT/mIKQdisUq6lMeqOFSipLoIZYJSoauKaYHMEe6GV+UbDdGWanbh8P/AG50/Q9teWBuivt09P0lClkhIdyA7OhQ7yO2KPgpbiAZSjVNRvBi4t6CVJMu8pR8kIC8Nz1hPLlnYvZallo21EJYuGYBwxNBllV+yGtLWolLQ1Y1G4VLUbwLFJSEkc7GKbT1sYG7yjRPPtgRjeViWWpW6WQDmCSE4F6EtXeyjSNT4NLOZs2baSKIQLPLx23lmv4e0xz+7cS5Jq/aQ4J20Mdl4D2DiLDJSQylJ4xXSma1eYEDqh1q0bAqvLRvx3f0uyYj2ghqviMC2fP7oeWYhTprEsa7DnQ4bK90LvexJDJLnEnKobAlz+smhUNpFBgNwwG4boOM7gHCIatPIV0T3GFCCtXi19FXcYhFqD5Dugs4MnuHdBA1iFWcst/jp3rZnxmBCdIn7ed62Z8ZgQ3HQ7U9TbeD7l2vpS+5cbBUY/we+MtfSld0yNiqFanWZz8T2r8vhFLpH94kc0zuETogaT/eJHNM7hFhFUYS7gCDEACDiAEEnLMVOJpUUaudN8PSVhNMBiH2GtXzxpDZEJOw8nEgYnEmjY4FwXcRZMKJ6VRxLhTISNIWlP8AqFQG9QSuntGOs2/S8uzyuNnKATz1OwBOJJwYRx6av6TMm2hY1pkwm7sBwBb8IeGKTavccw0LRlJ6aeYzZV3LQm7RyQ2ymBYxs7JpFiC7GMfYrIOOQBiNY5MBuy/9jUIsZVg3XFa9roJJtdvvEl3Jii0w6DLmKoFXgCcHoQTu1VRprBoNy81TJGScT15RTcOpfGBF0MlKgABgAElh2RSlbMkVuZy3zwpJSljgaYAAMBHb9DW9M+zypqQwWgFthZlJ6iCOqOJyAgJdwwxdqbQfkY3Hg906kSjZSWUkqXKfy0ElRSkZqBemYMb1F+O4lSOen+n7M20+YCNqSxcHIVoRicKRGUok1qwoc9+VMqboNZfcNhqxozZBmPXCRCrYm2CAYKBFQBiCtfi19FXdCxCLX4pfRV3RArUSMOqCeCSaDmHdBBVYlwHLNJ+PnetmfGYEI0mv7ed62Z8ZgQ3HQ7M+sbrwe+MtfSl9y42RjG+Dzxlr6UruXGwVC1XrM5+J7V+Xwim0r+8SOZf5RYRX6U/eJH4/yiwTFI6MwfcKECAIMQQBRQcJuFEmyC7y5xGrLB7Cs+SPeYp+FnDcIJk2QhS8FTaFKDmEecrfgN+WIl6PmKeZMJ1iSVKJJUcy5xMMU6F98h2jhl1qrsuAekdIzrZNBnLck6qRRKBndTzDHE5wzaXQwkk3lbDg2L7G/OHJcpNSMsOemPv7Ijypy1G84NCmoyxLNtpDKGcRJP8AGKskSuDUg8YpaiSWxObn+0bSzPGLsMyclJmIN0vcCiEqQSWNxaVAgO1CRi8Wdi4QzdYLQi8kHybrEB2KUM+zKKTw8qrumhWrLYwUmm0+Hd+zaS0kjWUw3Y9sZvhjagkICRS9lu7zEaycIJqk6yJd5wC19g5cUv8AmhQ507CIr9L6SVNKEEJYAKIShIN4prVnauBJgRwU4fnK1haniY1J5I6/WRUykKmkMCCAahq5s/Vjtg7UnilJUgkBKnDGowwOIq3MYExSFFLHAEOKkDeN2+sCdKBCmUTq16nNE9IJi6fEepPLJN6G30NwwrxVpDEAEThgpJDhS05UZyKbgI1qFAhwQQagguCMiDnHJbCkzEyynlC9LcVZSQVyy2xryeaLvQ+kVyJiRLUky1gKVLKmSCQ6rivJU+WBcPtGVSitYmdfDxT/AB1N+IENWWeJiQpLsciGIOYIyMOwoJPcKEItvil9FXdChCLZ4tfRPdAItRtKqdQ7oSIMYDmHdCRFQnKdJj7ef62Z8ZgQNJ+Pn+tmfGYEOR0R2p9Y3ng+8Za+lK7pkbJ4yHg8H2lr6UvuXGxKYXq9Y5mJ7V+Xwij0oPt5H4+4RYIiv0r+8yOZfcIsQIrExl3ChGB4fcJTeNllLugUnLDvX/LDVwx522xs9K29MiTMnKwQkltp8lPWWHXHFJMhVoWolQvrK1EnBSuURudzDVCF3djeDpKTc5aIlaNnygoAXU1DzJrmmd1A1UlsLxI5o1NpJUllTQni2IUC10kpGskMCDgytr4Rg1oIJQsXVAtUVG47REz6eri0yihJCSSXFVAszKzYv7hlDUk7j1TDqTuh+ZJLqVdoxNBqvji1BENClGgCSTVyHZ8wIes2rrymcbQHG4j9CES1ijhiHFN5cfnALqnmjJPw+2LXg5MFycgi8lSXuqGLUYjfEzTmjJSZMtaFKJYATGdgp1BE80oKJCmLtXfV6PNyb0gff/eNXa56UyAtIJrMCnDgpJZIus10OkEv/lgVcNG9BWostSy3p2+LGZsyL71aYCCU7cryDs2wiZKImgGjg1xqCE454CFTLODryXF2twVWjaqUfKR/DiN8QZs9ZIJZmLKTgXUFYZHdGjqNxszClgVGvmho/ZkqUXUsMxAIp/Csf3iZYpd67ecAlr20Ahw+5/fFaia8xR2lXvS/fGgUmYbMljRLEUGISVs+0pV2pArli3Yfq08sVFd5XcGLSJc1SZjZlyVBlJNTq15JWG3xKUtgmcmmsFBnAF7WamTuIprUsJtClDBRC+pYCj8TRZSpn+HmIzlrBHRUSR7yrtEW4krU7uNRd9r/AB/B6xaemWe0caSVJUQJqMiB5SRkcxznbHTJU0KAUkulQBBGBBDgjqjjk9Tv+qZHt746FwJtiTJTKCnKUJUAxDJJKSATjrpUd14CFq0Va6FcbQtBTS/ZpQYbt3i19E90LEItvi19E90Ks5sdRlJoOYd0JTBoNBzDugoqWOU6U8fO9bM+MwIGk/HzvWzPjMCHI6HZn1joPg85dr6UvuXGyUIxng8Gta+nL+FcbNUL1eszmYntX5fCKDS/71Z+ZX5RZiKvTH71Z+ZX5RapikTKXcYXwpaQaXLkA1WStXRTRIPOov8AhjL6MsYRKKyReSBNy5NAUO7MUKfa9ILh1buNts0jCW0pPMjH/kVRbWCyI4q4WZaWIfyFXtYbVBAv0xK9sdCKyxSOxCKp4dJ9+pVaRlpm48oUvZt+Yz690V2kbCZBSlakqCkhQUgvdfLnwLb4XxhAF6ikuhXSTT5e+J1mmpmIMpTMoapOSvJI642vdkWajbvRV2SQpa0pQdZVEKGZaiTvOEOC6ospkKwfyCR8J93NDuhEoBdaheSoahJSMWJK2YNj2PEvTk5Q+zCSE0UoLDLJIwJ8pKcKuXSamKX32NW252XqNqkkJSSCCk1G44HeMK74my7MqepEsLuuomuDhBILOK0IHPFRZbWpIug3knFCsB0Tik80XGg7sy0SUpUUkzEUVRQqHIOCqXjElpuF5xnB3fdcmL4O3WJnXSKghFerWERZNgRaFAJUAq8UzCBqrAd1lOSmDuMWMay12RSSdYHnSIwaV8XOWH8ohT89FEfrGMaU220wwzVINp70RrTZFyllJDKQdZBIJG1iKEb4srLpdP0ZUslQXeAGy7dI7qHB3GLGEWpYWs3wNYkj+EkvqnLuivtFnIqK7xj1jMbxGrQzGaqJRmN2zyTub3v+cSbNNqNi0lB7x7wIhTVOG7P12RJ0auU7Tiu7VuLuu7FuUdrRGMZFkt9+6AttmXLKbwIvJSsOGcKH67IsOCFvMq1ynOqo8WeZZoPbumJGkp9yWlSpaV8YPsypLpSnUUSh9YDBIThRRq4JzoWQXTQguOcVEV1QLbWi4yWp3IGG7efsl9E90FZJ4mIQsYLSlQ5lAEd8Kt/ildE90Is8utSIk0HMO6ADCUHVHMO6Eg1jMscw0kft53rZnxmBA0l4+d62Z8ZgQ7HRHYn1joHg85Vr6cv4VRszGK8Hh1rX05fwqjaPC9TrM5mJ7V+Xwih0t+9SOZX5ROtE8S5a5isEJUo8yQ57ogaX/erP+LuEVHhH0lxVk4sHWnKu/gTVZ+EfigUo5pWKwp55xiu85WVlaipVVKJJ5yXPvMXMu3LMoodV4rSb7ioD0Od5yhlYsGwiHYrApUtc1tVBSDvd3ru1faESEI1FHYAesrTHRe879WUd0eA1a6qBymgHmmJoe2h/FDMiax7tx2RJtEp0qTu4xHOKKHf2CI1lkmatIHlco+a3KUagAdcF8QU8soNP79XwC1m7NvZKqRuPKHa8KXNUom8XWGDmpUAGBJzLAVh/TNjKaiqQTdUHwdmL1cEN1dUV17A5/KJqWilKKf3cS7LZlTpiZcsa6iAkYV3nZm8dG0bo6VZU3QErWzLmKAc7Ql6JQ+Rxo5J1YxvBOW80zAWKAK7HoT2U641xtTr1kIIobzqBY0ABB2uHO+Fqs3ewniryllWhKmTkVFxPMXPVdPcOtsIptJ2SXM5QwwIa8nmwH4aiJ8lSTeeWNUsNYs/Nsph8oCCooLJShTm6AKm7ygPeOzJ4wu73MYPI9xjbRJUhRQWJScRmMi2IhdklFaw5ZPlKNAMsR+u+JvCiWm9LeqrgBLsaAclsM+2I2jreEi4oBj5Ze8HKcVCt1hkH2Q4neNxi7y3SINqszKIVqqoXDMQQ4JGFQQYhzZBFfeKj+0XWmrcFKKLouoJDhlOX1iFMCAWwbtpFUlTclXUYKbGaWZq+gzMmqKUpOCSSPxM/dDaYnJkBWQB/h/NMJs1kVeCkkMDymcOMmNFHdFl4F3WUVvOicBNJ8ZI4kpKVyAEl801un3N1b40GkPFK5j3RgeCOkD9OqfGIUnnKWUCd+qrtMb3SHilcx7oRrKzZwMRTyVf3v9SEnAcw7oSDWAhVBzDuhIhYxOaaR8fO9bM+IwUFb/HTvWr+IwIfjodeo/yN94PFa9r6cv4VRsiqMZ4POXa+nL+FcbECFqnWZzsT2r8vhFLpQ/4mR+LujAeEK1cdbBLBDSkBOsQkXla6qmgoUjqje6TYWmQ/8b9kcitdp46dMnKNFrUrexJKQ21mEbYVasawMLzzcEaGx2BCErl3rzkuoghCkpIdQOV3JyNYtUQxblyTLmcUoYpo5JxBNcDV8CaRWStJ/ZLlMAlTNnQYvz0wwuiGZctJ/wAxI2Am6O6G0rDToycs033lhxZKXHKQXG8M5HZX8JiHItapEw3eRMFU5FJxHU5i50XKKnYpIYOUrSq6X1VEAvj7niv0xYCk3Sm6C5Q+R8pD7H9zGLW3GdGqszgxm3W0LUUJJ4sOEglyXLlSiakkklzFakYiAHff+som6Os3GTQlTgVUvI3QHbroOuAl3D7nCnG5qODlmRKJUpSVImyggXCpr6QHJLDlXVlvnF7NsstQACiGZnozAsHCS+cZiyWu8koUApIASEkUupJYdndEtMlIS6Zk1I2GaGHM7mMp0HJ3TOPOrabz3v4F5aJKXBK0gAvRSmJFXLy8Yi2jStnSRrFZS7XBQE8o3yQM8w+6KO0KljaretSlDqvH5RCmyeMl30qSAFhN1xeLg1AGdDi1AYrsEtWa04Z9bpeI/pm1i0XbxCQSUpDZkOZj0zCQdUPejP8AGLQSk4pJBBqxEP2xZvA5CiepRc9rw9a7KqYTMSKNrGgDpS+eZSMNxjdWSsO0oqNk9H7A0cBNXdJukpUcyHAfIE7+YGGLoODGFiwTUpExIVdIcLQ5ZxV2qk4iI6EozV7jAaNoShe8Xf3LXQISJpceSpmF6ppg2LORhhi7Q/pCcbxxYEsCXLeTXOjQnQVpkpWylVJSxUk3SAS6CasHKFVpqYiF6Znpv3bq9VwprpDk3izKNHJP4iIqr3FarUqt7Mj6HtHF2mSvITEg8ytU+5UdW0j4pXRPdHHbQmjpOIpkQfnHWvpfHWQTR5coK5nS5Ha8L4hbrimOV3Ga/RHSaDmHdCHg/kIQYSEDnFuP2031q/iMFCbb42b6xfxGDh6Oh1qi/I3ng9Ova+nL+FUaC2aTUFXJUszFDGoSlOy8o4YYAE7mrGd4A+MtfSl/CuLkqlFCUr5KyQQaXi6XSdpKAzZgKEZ7s7urnNxXaPy+EVOkbapU2WJqLhKZiUqSoTEElLNeYEHnTWOVg0EdN4VWeRJcypUtBMqY9xCUOQghJLAYEu8c70XI42akM4JrvGLPtOW8wxRas2lY6H/zWoxcpfdRqVyVfYrX/Gl7qOkwPvIh+XIUZZ+xDk0mErCstVKXZXYcYs7dLRZilKAp1pChecEupQBUKXQwwZ8YiKtNXUoknEgZNyU+aP8A0wwmbyr1JXa0uWei7AUyJgWJYKilI1L6i5JOOqSGp5pL4xIsWiEEXVGYtIPIKlKALZoRyeuKWcua14uEtqgOEgZDnLfrGBZb09aJd9QGCQl2BYnkjKjnrJeImoi06Vaacs3oWxnIK7ktCUIBqAllF6axxc1pkl8zFfYUTDNmm4u+oE3bqrzKU73WdoGkJikLUm+VFIJCjjVLhzuen5YCul2mZ56mBBbG8QRynx/9iXuXhRlleVcC50ZZVLSpRcEBk0d5iSBcNaEjI7X5ztl9FVy1pycpIS/PgYlaP0vf4xK1hB1SVp1TcSlIF1gReNXLFgQAGpFHbbaklXFzZqsQbyVJSUvgFKWorFTRgM2cxRJl1Fyq2khu02sqpDlgm+TSpd9pAIFes9sRZS5Y8YmadnF3et7w5ou+DgssyddUie1xblYQUh0lLlg4YkV2tBasrjlepCnBwS9ivtqxcQm4m8ksVup8Khnu4vlBcYtKH1gFBnYgKANQ+eXZAtl0LWDeuhamBDKoSAlTYHbWI61Kd1F3qK6oTsSMsG6myia7ylKO5R8y3sFvVLZpUyWMWW+sDipNB+jFpbLAJlTKLsC5QpNCH5YG/PCM3YXUoXpgDDFaqNVwH7ostJTaCYSsnky9ZkoZIUGUgsoMQGyqzM0HPZ2E6mHkppx1GpmiU+SspzdQdI33k5YZREtsmahRWqt4k8Yl7qyS6iCwzOyDmWtRLkl6OQWvbb21++sGkqAKwolLkMTQZsBlAujeLrJ2lvXj/RNmmqWWuFWboSSQNpAyjfcFLQVWGZLIP2ZWEkg6yTrC7tYqI6o56ldxQWlwAQSAWcAgkc0XHBjSKjOm3lH7WSQ1AAUMU3QAGoFRlWipQZjiqblFuK3Leb0/KG1Q0s8rpJ/6wcvPnPfHNaRyTnds8bN9Yv4jAgWzxs31i/iMCHo6HWqdY3XAPxlq6Ur4VRcW/Rqje4syylfLkzklUtRxJBHJc1IYh6sC71HALl2rpS/hVGsVGEpOM20c3Eq9R+XwYHhBoKYJRCJdnlXqFEhDX+lMIFNzDnjOWfg/ak4I59dAcHEY7I62swgzztMFYmS1NKGJdGOWKT/Zyq08H7YohkggBqrScVFRA1qByYb+rltwCEhLVF9Fdvlc0dVNoPnHthtVpO0++D0uXD76mixskrZV7/05d9XrbVNwFJqHWkkHaDe2U5olaF4P2uXMe5KbLjCDdIBIULpJyZv4g+EdBmWtXnK7TDX0xfnq7TB6XIjxknHLZe5g9IcG7SVqICVlQLlJSlLuQGSS4dISS+ZMQU8GbZ6MPuUn5x0g21fnq7TCPpq/PV7RgdLZaONqRVkl7nOjwXtjeLruUlm7Ycm8Hbeq68mXq5JCADvURVR90b021fpF+0YULUs+Wr2jB6ZL6v8ASPG1G72XuYA8GLZiZPYUt1VwjQ8F9BzJYUZstqks/KoLtUvgy6OOXF/9IV56vaMIVPPnH2jFXim/v+hq46rUjlaXuZLTfB+0rnKUiU8ss2DmjV5sMMAIrU8G7aBdMp04ioce/OnYI3RtCvOV2mGzaj5x7TE6XJdwIYycUrJe/wDTDo4L23OSeoj5xJl6F0ilBl8SkpdwVAEpLM6a4sf/ACNauefOPbDPHHae2J0yXBFpY2clZpe/9Ml9WLWB4tT7XTj2xNRom2pkhIlICwsm8mkwYMSp96hSrUwjQ8bvMOJmb4HS58ECeMnK10t37/pkJugLaqpReUcSou+XnPD+juDtqQsLMpQSMVatAQQTjsMawTTtPbCuMJxJ7YnSpNWaI8bOzVlvVu8QpFoViuUmri6lTqNGvOXSNoBPPEmzBQTrlJU5JuggY5A1hKDDiYwc2xC1jnNt8bN9Yv4jBwi2q+1m+sX8RgQwmdiovyNz4PputavWIHZfEaxcyMNwCtSJcy1ha0JeYlrygl2Mx2c83bGkm6Zs/p5X8xHzjOpfMxDEwltXZcPgnzFvEdaojDS1n9PK/mI+cNr0vZc7RK/mI+cZNMxVOXBj5MIERf23ZB/8mV7afnCTp6x/eZXtCJlfAsqU+V+g9MVDazSGV6esf3iX2wydO2T7wjtPyiZXwDsanK/Rj6lwhzjDB01ZPTo9/wAoSvTdk9Oj3/KBlfAtsanK/RjoP6rCwTEBOmbK/j0f8vlB/tqy+mT2K+UTK+BNjU5X6Mm12mAoxDOnbK3jk9ivlBHTdl9KnsV8olnwJsanK/Rkm9CTzRE/bll9KPZX8oIacsvpR7K/lByvgHYVOV+jJR5oERv25ZfSj2VfKCOnLL6Ueyv5QMr4E2NTlfoTAIdQmK4aesvpR7K/lDg4Q2X0o9lfyiZZcCbGpyv0LAJhYEVydP2X0o9lfygK4QWX0v8AxX8omWXAGxqcr9GWssw4DFNL4RWX0v8AwX/TC/rDZfSj2V/KJlfADoVOV+hjNIeNmesX8RgoK3zAqbMUkuCtRBY4EkiBDSOrPUjaQ8bM6aviMRlQcCLPU6dPRCTAECBALsECDgQSgcCDgRGRhwUCBAAGIAgQIiAgxDgg4EFgEQBAgRVEAYKBAiEAINMCBEALTBmBAgoDCg4ECCVH5OECBAi60OVX7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1" name="Picture 5" descr="http://www.ikona-kiot.ru/wp-content/uploads/marfa-muchenic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34" y="1659467"/>
            <a:ext cx="3549461" cy="451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131733" y="1665110"/>
            <a:ext cx="5012267" cy="519289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Марфа вместе с одной из монастырских сестер поселилась в селе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Развилье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Борского района Нижегородской области, где стала трудиться при храме. Она была арестована 18 ноября 1937 года и заключена в нижегородскую тюрьму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AutoShape 3" descr="data:image/jpeg;base64,/9j/4AAQSkZJRgABAQAAAQABAAD/2wCEAAkGBxISEhUTEhIVFRUVFxgXFRUVFRUVFxcWGBUYFxUVFRUYHSggGBolGxYVITEhJSorLi4uGCAzODMtNygtLisBCgoKDg0OGxAQGy0lHyUtLS0tListLS0tLS0tLS0tLS01LS0tLS0tLS0tLS8uLS0tLS0tLS0tLS0tLS0tLS0tLf/AABEIAQEAxAMBIgACEQEDEQH/xAAcAAAABwEBAAAAAAAAAAAAAAAAAQIDBAUGBwj/xABKEAABAgMEBAgKBwYHAAMAAAABAhEAAyEEEjFBBSJRYQYTMnFygZGxBzNCUlNzkqGy0RQWI1SCwfAVNGKT0uEkQ2ODosLxRLPD/8QAGgEAAgMBAQAAAAAAAAAAAAAAAQQAAgMFBv/EADARAAIBAgMECgMBAQEBAAAAAAABAgMRBBIxEyFRUhQyM0FhgZGhsfAicdHhwSMF/9oADAMBAAIRAxEAPwCx4O6BlWtdoVNVM1JpAuqbEqJdwd0Xv1GsvnTvbH9MR/B+a2r1v9Ua0mOO2dfFV6karipNL/DMfUay+dO9sf0wocBrN5872x/TGlEKgXYv0qtzMy/1Fs3nzvbH9MH9RrP6Sf7af6Y1Bgol2TpVbmZlxwHs/pJ3tp/pgDgRZ/ST/bH9MaZoES5OlVuZmaPAuzefO/mf2g/qZZvOnfzD8o0RgjEuTpVbmZnPqbZvOnfzD8oI8DrN507+Z/aNGYSYl2TpVbmZnDwPs22b/MPygvqbZts3+Z/aNCowCIF2HpVbmZnDwOs22b7f9oQrghZtsz2/7RpFQ0YDYelVuZme+p9m/wBT2/7QlfBGzDJftmNGIamxRthWKrczM/8AVSy+av2zA+q1l8xXtqi7IgjAuw9Jrcz9Sm+q1l8xXtq+cF9V7L5h9tfzi6EFAzMnSa3M/VlR9VrL6M+2v5wr6sWT0Z9tfzi3gxBuwPE1eZ+rOX6RlBE6YhNEpWoAVNAWECFaYH+InesX8RgQytDrSe83HAHG1etH/aNamMhwBVW1D/VH/eNdejNvecnGdtLy+BwQcU+mZ0x5aZaikqKsGyFMRDKbFac7UrqA+UUdTfoYKG69y/gjFAmyWg4WpR6h8oV9BtP3lXugbTwYdmuJdQIok2O0GotKm6vlB/QbR95V7om08CbNcS7MEYpDYLR95V7oH7PtH3lUTaeBNmuJdGEmKY2CfnaVDAZZlgO0gQf7NtH3hf66om08GHZriWpgjFT+z57P9IWxw/TQn6BP+8KgbTwJs1xLZUNmK79nT/vCoSdGzvvCoGfwJkXEsgYammIQ0ZO+8KgHRc706oGbwCoriSTBGI40TO9OqCGiZ3p1QLvgSy4kmCiP+yp3p1QF6KnAFXHqoHyygX8A2XElQAYVKTRL5gHtAMLAi5RnLdKj7ed61fxGBCtJj7ed61fxGBDUdDtye82HAI61r9YnvmRrQqMjwB5Vr9YO+ZGuAjCWpzMZ20vL4IVt8bJ/3PghVtvEJYEi8LwBZwxArse6eqEWzx0j/c+CJgEVvYwvaxR2pS0vdSW4uYwF4uolWIfYgAZ1iTpKetSEMFAkKUWBylqDdp7otIEWzls/gUmilL4xAN5hLW7vRRWKKBwLANnWLoQmXLSkMkADYKCHUo20pQ1O8kjICmecB/kwSeZ3EoSS7Alg+B6gDgTBkgMcWLEOWqQxoMwzDfjDyJKixNGbHWLUdzkcQ9fyiUhAFBQZAQUuANyIfFKYsOZ1B8TtBAo36rDgkF3cdm4ZvuGyJTQFECppz0i2VguRESFUchxzqzBIvEvl+sIbMpVdXFVapdhR3AqKPWteqJsualXJUDzEHuhRTEyslytIBdiMWAcYh72Tghi43Q2sEM+fPFmuWDQhwcREWZJUHOL7HBAqzYgqyenuirQdzIzwoGCWitK5kjfhTZv3QBFSrRXaUUq8kJSTdZTgEh74p2J98QbNJnJTeAUVJmKcEkXkioZwSQTn840DQRi+aysWU7K1iDoq9dN53Kyavmxo9WidO5Cuie6EwqbyVdE90Zt3YL3dyPKOqnop+EQINAZKeiO6CMAhy/SAHHz/AF0z4oEFb/Hz/XTPiMCG46HZnqa/gDyrX6xPfMjXNGQ8H517X6xPfMjXRhLU52L7Z+XwiBbT9vI/3PhETHiFa/HyeaZ3CJoEZmD7hUCDaCYnAOdjt78oiKhp20YY7asxxoMeyHrPJChtSagZCrvTPP5QmWAVNsq3WQM8MSxfEGJqRGiXcW0QaRFNwn4USLCkGYby1ciUlryt581O8++JHCLS6bLJKyxWdWUgm7fmEG6l8hSvNHB9JTp86aqZPvGbMUxCgQXdgkJOAFA2UMU4J6jeDwm3d5O0UaHSfDu3WklMtXEpPkSsW3zOV2NFVK0eJpJtM/BJN5ZVNUKEuA9WbB84mz7H9HlBIz5a9qgap3AHAZ4xVyirWLskgpL1cHHroI2e7Q6dJQa/81lXuyJLsyX1FAKyyPUYu9GcJ7dZSAmcop8yYTMQea8XHURFOAlKgVAkDEYUjTWiwBcopACbpdOWJZ61Jqmn8XUA3vszevkSSmk0+KN3wR4byrYRKmJEqfkl3StsbhNX/hNeeNWRHnYEhlAlKknEUIUDQg5FxHbeCGnk2uSdZ1y2St6Eulwtt9QcnBajRjUgu45GNwipfnDT4LC0SQBiycVPUYitc3+dYjlLc2T40oerCu+LNQiFOSAW24DFqt7OFA2BjBoR1GBBmAAcwx2YwRipQECZyTzHugQU06p5j3QAobRyU8w7hCTBy+SnojuECAQ5dbfHT/XTPigQVtH20/10z4jAhyOh2Z9Y1ng/H2lr6afimxrzGP8AB9y7X00/FNjYtC09RDGds/L4RXWnx8rozO4RPEQbSP8AESejM7hE5oqLvuDaDCdocU7Xz733QAIIrFTeAbHHAEFVQRTCCgIlWUaoxrVzj1vElMNS4dEaQJI5J4SdNBdrXLIcWdAEvYJywCtRSXBZKk44FEUWipKlWmW5KlJdTqJJKgmhJP8AER2RG01NMy1WhRznL/8AsI7hEtcxUmepQQF8pJBVd5b5jDAmmQhxJKx3smzoZY65f4X9usCp8sBJ+zQpgQRrlNC433lax/7F6rSNkCWSVJSBjeLdSU1UrnaHkT7VPHFpVdT5koXAkMwddVCmQiz0dwNl4qVrHE59pLxm6sIbmIRqTjbgu4yqNGiY92Yg0JF0guWpQkEDqfdD2j5Kzygbw240f5RorTwIQH4tQJ2EfmPzBiht4tFlUxelQFC8kjc+H4SOqDCpCT3M3lipzhkdiJbZP2s5I3qHWAv84ufB7pHibagEsmeDLVzmqDz3g34jEKwS12icuabovJLhLnBASwTiSwdv7Qi0SiFInpCUhK5Za9UKSQ7Pyqp8l8ey0raDMmpQdOXBetjupiNacCXZquMeqJJhqZCcjgRICkMaBhXtcv24vvgiIC1ChvAuw7SSipOGPbBxRka3iYKZyVcx7oURCJx1Vcx7oiAhEoaqeYdwgQpOA5h3CEwLEOW2vx0710z4jAhVqH20710z4jAhuOh2J9Y1Pg95dr6ae+bGyIjHeD3xlr6afimxsiIWnqI4ztn5fCK21fvErozO4ROEQbV4+V0ZncImiKi7FwA+wNeFWG589w7BjCSYSU0NCXc4nMAGgBo0FERYohwQ1Lh0RpDQqzhGmdHq+k21KQSUTJimALl1kgDeyn5gYXpe8uaBLbI9agkD8usmLzhrK4nSM7lD6RIdN0trXbhfbRB9qKHQhdV3NDl9rC6/vJhpytG516s3KEX4f8X/AFGhRpT6MgJQtMoDFZCCVHElRmavUIlWHTkyYq6u4t+SsAJO8EpN0xZTeDiJspBQQL6QJl7yquGLFm3RFtWjJcmbJlpDliVnabiyOwAQleLVhVNXINt4RTpbtOTJQMwEPzqWt/cIFo0ibTKKJpTMcaq2SFBWRdNCOwxeTdAS58lBQyFFIEwZLaoJNWIMItOgZMmQTjMpV6MMsn7IOaNtwE1c5wqYZJCkeULqgcCCCz7xXrEKmzDM4gNU3U85K2c7yS/XB6blG+oZBiOt3+KLfg7ohSrbY0KSQlhNqCKIdee8J9obYcvuuP05xVJt6q/ol/p2Uw2uHDDUyFJnFiQZr0oGcsWHVnsJ9+EEISsYUIYA4lsGGIFGHvhSYoyMBhqfyVdE9xh2GrUNRXRPcYgEG1BzDugoW1OzuhMQByy2D7ad62Z8Zg4K3n7ad62Z8ZgQ3HQ7M+sazweDXtfTR3zY2REZLwep17X00f8A6RsCIUn1hDF9q/L4Ki2/vEnmmdwicMIhW/x8nmmdwicIqtDBggVfEjKgc4j9dsCAoUNAaYHA7jFkwIkWXBthOb509zUiUkxXomawc1wYPSg5W2r13jY8TUmLRdmFmI8K1jIlSbUnlSVseitmf8YSPxRidBS9ZhioEDeXoOyvUY7HprR4tNnmyT/mIKQdisUq6lMeqOFSipLoIZYJSoauKaYHMEe6GV+UbDdGWanbh8P/AG50/Q9teWBuivt09P0lClkhIdyA7OhQ7yO2KPgpbiAZSjVNRvBi4t6CVJMu8pR8kIC8Nz1hPLlnYvZallo21EJYuGYBwxNBllV+yGtLWolLQ1Y1G4VLUbwLFJSEkc7GKbT1sYG7yjRPPtgRjeViWWpW6WQDmCSE4F6EtXeyjSNT4NLOZs2baSKIQLPLx23lmv4e0xz+7cS5Jq/aQ4J20Mdl4D2DiLDJSQylJ4xXSma1eYEDqh1q0bAqvLRvx3f0uyYj2ghqviMC2fP7oeWYhTprEsa7DnQ4bK90LvexJDJLnEnKobAlz+smhUNpFBgNwwG4boOM7gHCIatPIV0T3GFCCtXi19FXcYhFqD5Dugs4MnuHdBA1iFWcst/jp3rZnxmBCdIn7ed62Z8ZgQ3HQ7U9TbeD7l2vpS+5cbBUY/we+MtfSld0yNiqFanWZz8T2r8vhFLpH94kc0zuETogaT/eJHNM7hFhFUYS7gCDEACDiAEEnLMVOJpUUaudN8PSVhNMBiH2GtXzxpDZEJOw8nEgYnEmjY4FwXcRZMKJ6VRxLhTISNIWlP8AqFQG9QSuntGOs2/S8uzyuNnKATz1OwBOJJwYRx6av6TMm2hY1pkwm7sBwBb8IeGKTavccw0LRlJ6aeYzZV3LQm7RyQ2ymBYxs7JpFiC7GMfYrIOOQBiNY5MBuy/9jUIsZVg3XFa9roJJtdvvEl3Jii0w6DLmKoFXgCcHoQTu1VRprBoNy81TJGScT15RTcOpfGBF0MlKgABgAElh2RSlbMkVuZy3zwpJSljgaYAAMBHb9DW9M+zypqQwWgFthZlJ6iCOqOJyAgJdwwxdqbQfkY3Hg906kSjZSWUkqXKfy0ElRSkZqBemYMb1F+O4lSOen+n7M20+YCNqSxcHIVoRicKRGUok1qwoc9+VMqboNZfcNhqxozZBmPXCRCrYm2CAYKBFQBiCtfi19FXdCxCLX4pfRV3RArUSMOqCeCSaDmHdBBVYlwHLNJ+PnetmfGYEI0mv7ed62Z8ZgQ3HQ7M+sbrwe+MtfSl9y42RjG+Dzxlr6UruXGwVC1XrM5+J7V+Xwim0r+8SOZf5RYRX6U/eJH4/yiwTFI6MwfcKECAIMQQBRQcJuFEmyC7y5xGrLB7Cs+SPeYp+FnDcIJk2QhS8FTaFKDmEecrfgN+WIl6PmKeZMJ1iSVKJJUcy5xMMU6F98h2jhl1qrsuAekdIzrZNBnLck6qRRKBndTzDHE5wzaXQwkk3lbDg2L7G/OHJcpNSMsOemPv7Ijypy1G84NCmoyxLNtpDKGcRJP8AGKskSuDUg8YpaiSWxObn+0bSzPGLsMyclJmIN0vcCiEqQSWNxaVAgO1CRi8Wdi4QzdYLQi8kHybrEB2KUM+zKKTw8qrumhWrLYwUmm0+Hd+zaS0kjWUw3Y9sZvhjagkICRS9lu7zEaycIJqk6yJd5wC19g5cUv8AmhQ507CIr9L6SVNKEEJYAKIShIN4prVnauBJgRwU4fnK1haniY1J5I6/WRUykKmkMCCAahq5s/Vjtg7UnilJUgkBKnDGowwOIq3MYExSFFLHAEOKkDeN2+sCdKBCmUTq16nNE9IJi6fEepPLJN6G30NwwrxVpDEAEThgpJDhS05UZyKbgI1qFAhwQQagguCMiDnHJbCkzEyynlC9LcVZSQVyy2xryeaLvQ+kVyJiRLUky1gKVLKmSCQ6rivJU+WBcPtGVSitYmdfDxT/AB1N+IENWWeJiQpLsciGIOYIyMOwoJPcKEItvil9FXdChCLZ4tfRPdAItRtKqdQ7oSIMYDmHdCRFQnKdJj7ef62Z8ZgQNJ+Pn+tmfGYEOR0R2p9Y3ng+8Za+lK7pkbJ4yHg8H2lr6UvuXGxKYXq9Y5mJ7V+Xwij0oPt5H4+4RYIiv0r+8yOZfcIsQIrExl3ChGB4fcJTeNllLugUnLDvX/LDVwx522xs9K29MiTMnKwQkltp8lPWWHXHFJMhVoWolQvrK1EnBSuURudzDVCF3djeDpKTc5aIlaNnygoAXU1DzJrmmd1A1UlsLxI5o1NpJUllTQni2IUC10kpGskMCDgytr4Rg1oIJQsXVAtUVG47REz6eri0yihJCSSXFVAszKzYv7hlDUk7j1TDqTuh+ZJLqVdoxNBqvji1BENClGgCSTVyHZ8wIes2rrymcbQHG4j9CES1ijhiHFN5cfnALqnmjJPw+2LXg5MFycgi8lSXuqGLUYjfEzTmjJSZMtaFKJYATGdgp1BE80oKJCmLtXfV6PNyb0gff/eNXa56UyAtIJrMCnDgpJZIus10OkEv/lgVcNG9BWostSy3p2+LGZsyL71aYCCU7cryDs2wiZKImgGjg1xqCE454CFTLODryXF2twVWjaqUfKR/DiN8QZs9ZIJZmLKTgXUFYZHdGjqNxszClgVGvmho/ZkqUXUsMxAIp/Csf3iZYpd67ecAlr20Ahw+5/fFaia8xR2lXvS/fGgUmYbMljRLEUGISVs+0pV2pArli3Yfq08sVFd5XcGLSJc1SZjZlyVBlJNTq15JWG3xKUtgmcmmsFBnAF7WamTuIprUsJtClDBRC+pYCj8TRZSpn+HmIzlrBHRUSR7yrtEW4krU7uNRd9r/AB/B6xaemWe0caSVJUQJqMiB5SRkcxznbHTJU0KAUkulQBBGBBDgjqjjk9Tv+qZHt746FwJtiTJTKCnKUJUAxDJJKSATjrpUd14CFq0Va6FcbQtBTS/ZpQYbt3i19E90LEItvi19E90Ks5sdRlJoOYd0JTBoNBzDugoqWOU6U8fO9bM+MwIGk/HzvWzPjMCHI6HZn1joPg85dr6UvuXGyUIxng8Gta+nL+FcbNUL1eszmYntX5fCKDS/71Z+ZX5RZiKvTH71Z+ZX5RapikTKXcYXwpaQaXLkA1WStXRTRIPOov8AhjL6MsYRKKyReSBNy5NAUO7MUKfa9ILh1buNts0jCW0pPMjH/kVRbWCyI4q4WZaWIfyFXtYbVBAv0xK9sdCKyxSOxCKp4dJ9+pVaRlpm48oUvZt+Yz690V2kbCZBSlakqCkhQUgvdfLnwLb4XxhAF6ikuhXSTT5e+J1mmpmIMpTMoapOSvJI642vdkWajbvRV2SQpa0pQdZVEKGZaiTvOEOC6ospkKwfyCR8J93NDuhEoBdaheSoahJSMWJK2YNj2PEvTk5Q+zCSE0UoLDLJIwJ8pKcKuXSamKX32NW252XqNqkkJSSCCk1G44HeMK74my7MqepEsLuuomuDhBILOK0IHPFRZbWpIug3knFCsB0Tik80XGg7sy0SUpUUkzEUVRQqHIOCqXjElpuF5xnB3fdcmL4O3WJnXSKghFerWERZNgRaFAJUAq8UzCBqrAd1lOSmDuMWMay12RSSdYHnSIwaV8XOWH8ohT89FEfrGMaU220wwzVINp70RrTZFyllJDKQdZBIJG1iKEb4srLpdP0ZUslQXeAGy7dI7qHB3GLGEWpYWs3wNYkj+EkvqnLuivtFnIqK7xj1jMbxGrQzGaqJRmN2zyTub3v+cSbNNqNi0lB7x7wIhTVOG7P12RJ0auU7Tiu7VuLuu7FuUdrRGMZFkt9+6AttmXLKbwIvJSsOGcKH67IsOCFvMq1ynOqo8WeZZoPbumJGkp9yWlSpaV8YPsypLpSnUUSh9YDBIThRRq4JzoWQXTQguOcVEV1QLbWi4yWp3IGG7efsl9E90FZJ4mIQsYLSlQ5lAEd8Kt/ildE90Is8utSIk0HMO6ADCUHVHMO6Eg1jMscw0kft53rZnxmBA0l4+d62Z8ZgQ7HRHYn1joHg85Vr6cv4VRszGK8Hh1rX05fwqjaPC9TrM5mJ7V+Xwih0t+9SOZX5ROtE8S5a5isEJUo8yQ57ogaX/erP+LuEVHhH0lxVk4sHWnKu/gTVZ+EfigUo5pWKwp55xiu85WVlaipVVKJJ5yXPvMXMu3LMoodV4rSb7ioD0Od5yhlYsGwiHYrApUtc1tVBSDvd3ru1faESEI1FHYAesrTHRe879WUd0eA1a6qBymgHmmJoe2h/FDMiax7tx2RJtEp0qTu4xHOKKHf2CI1lkmatIHlco+a3KUagAdcF8QU8soNP79XwC1m7NvZKqRuPKHa8KXNUom8XWGDmpUAGBJzLAVh/TNjKaiqQTdUHwdmL1cEN1dUV17A5/KJqWilKKf3cS7LZlTpiZcsa6iAkYV3nZm8dG0bo6VZU3QErWzLmKAc7Ql6JQ+Rxo5J1YxvBOW80zAWKAK7HoT2U641xtTr1kIIobzqBY0ABB2uHO+Fqs3ewniryllWhKmTkVFxPMXPVdPcOtsIptJ2SXM5QwwIa8nmwH4aiJ8lSTeeWNUsNYs/Nsph8oCCooLJShTm6AKm7ygPeOzJ4wu73MYPI9xjbRJUhRQWJScRmMi2IhdklFaw5ZPlKNAMsR+u+JvCiWm9LeqrgBLsaAclsM+2I2jreEi4oBj5Ze8HKcVCt1hkH2Q4neNxi7y3SINqszKIVqqoXDMQQ4JGFQQYhzZBFfeKj+0XWmrcFKKLouoJDhlOX1iFMCAWwbtpFUlTclXUYKbGaWZq+gzMmqKUpOCSSPxM/dDaYnJkBWQB/h/NMJs1kVeCkkMDymcOMmNFHdFl4F3WUVvOicBNJ8ZI4kpKVyAEl801un3N1b40GkPFK5j3RgeCOkD9OqfGIUnnKWUCd+qrtMb3SHilcx7oRrKzZwMRTyVf3v9SEnAcw7oSDWAhVBzDuhIhYxOaaR8fO9bM+IwUFb/HTvWr+IwIfjodeo/yN94PFa9r6cv4VRsiqMZ4POXa+nL+FcbECFqnWZzsT2r8vhFLpQ/4mR+LujAeEK1cdbBLBDSkBOsQkXla6qmgoUjqje6TYWmQ/8b9kcitdp46dMnKNFrUrexJKQ21mEbYVasawMLzzcEaGx2BCErl3rzkuoghCkpIdQOV3JyNYtUQxblyTLmcUoYpo5JxBNcDV8CaRWStJ/ZLlMAlTNnQYvz0wwuiGZctJ/wAxI2Am6O6G0rDToycs033lhxZKXHKQXG8M5HZX8JiHItapEw3eRMFU5FJxHU5i50XKKnYpIYOUrSq6X1VEAvj7niv0xYCk3Sm6C5Q+R8pD7H9zGLW3GdGqszgxm3W0LUUJJ4sOEglyXLlSiakkklzFakYiAHff+som6Os3GTQlTgVUvI3QHbroOuAl3D7nCnG5qODlmRKJUpSVImyggXCpr6QHJLDlXVlvnF7NsstQACiGZnozAsHCS+cZiyWu8koUApIASEkUupJYdndEtMlIS6Zk1I2GaGHM7mMp0HJ3TOPOrabz3v4F5aJKXBK0gAvRSmJFXLy8Yi2jStnSRrFZS7XBQE8o3yQM8w+6KO0KljaretSlDqvH5RCmyeMl30qSAFhN1xeLg1AGdDi1AYrsEtWa04Z9bpeI/pm1i0XbxCQSUpDZkOZj0zCQdUPejP8AGLQSk4pJBBqxEP2xZvA5CiepRc9rw9a7KqYTMSKNrGgDpS+eZSMNxjdWSsO0oqNk9H7A0cBNXdJukpUcyHAfIE7+YGGLoODGFiwTUpExIVdIcLQ5ZxV2qk4iI6EozV7jAaNoShe8Xf3LXQISJpceSpmF6ppg2LORhhi7Q/pCcbxxYEsCXLeTXOjQnQVpkpWylVJSxUk3SAS6CasHKFVpqYiF6Znpv3bq9VwprpDk3izKNHJP4iIqr3FarUqt7Mj6HtHF2mSvITEg8ytU+5UdW0j4pXRPdHHbQmjpOIpkQfnHWvpfHWQTR5coK5nS5Ha8L4hbrimOV3Ga/RHSaDmHdCHg/kIQYSEDnFuP2031q/iMFCbb42b6xfxGDh6Oh1qi/I3ng9Ova+nL+FUaC2aTUFXJUszFDGoSlOy8o4YYAE7mrGd4A+MtfSl/CuLkqlFCUr5KyQQaXi6XSdpKAzZgKEZ7s7urnNxXaPy+EVOkbapU2WJqLhKZiUqSoTEElLNeYEHnTWOVg0EdN4VWeRJcypUtBMqY9xCUOQghJLAYEu8c70XI42akM4JrvGLPtOW8wxRas2lY6H/zWoxcpfdRqVyVfYrX/Gl7qOkwPvIh+XIUZZ+xDk0mErCstVKXZXYcYs7dLRZilKAp1pChecEupQBUKXQwwZ8YiKtNXUoknEgZNyU+aP8A0wwmbyr1JXa0uWei7AUyJgWJYKilI1L6i5JOOqSGp5pL4xIsWiEEXVGYtIPIKlKALZoRyeuKWcua14uEtqgOEgZDnLfrGBZb09aJd9QGCQl2BYnkjKjnrJeImoi06Vaacs3oWxnIK7ktCUIBqAllF6axxc1pkl8zFfYUTDNmm4u+oE3bqrzKU73WdoGkJikLUm+VFIJCjjVLhzuen5YCul2mZ56mBBbG8QRynx/9iXuXhRlleVcC50ZZVLSpRcEBk0d5iSBcNaEjI7X5ztl9FVy1pycpIS/PgYlaP0vf4xK1hB1SVp1TcSlIF1gReNXLFgQAGpFHbbaklXFzZqsQbyVJSUvgFKWorFTRgM2cxRJl1Fyq2khu02sqpDlgm+TSpd9pAIFes9sRZS5Y8YmadnF3et7w5ou+DgssyddUie1xblYQUh0lLlg4YkV2tBasrjlepCnBwS9ivtqxcQm4m8ksVup8Khnu4vlBcYtKH1gFBnYgKANQ+eXZAtl0LWDeuhamBDKoSAlTYHbWI61Kd1F3qK6oTsSMsG6myia7ylKO5R8y3sFvVLZpUyWMWW+sDipNB+jFpbLAJlTKLsC5QpNCH5YG/PCM3YXUoXpgDDFaqNVwH7ostJTaCYSsnky9ZkoZIUGUgsoMQGyqzM0HPZ2E6mHkppx1GpmiU+SspzdQdI33k5YZREtsmahRWqt4k8Yl7qyS6iCwzOyDmWtRLkl6OQWvbb21++sGkqAKwolLkMTQZsBlAujeLrJ2lvXj/RNmmqWWuFWboSSQNpAyjfcFLQVWGZLIP2ZWEkg6yTrC7tYqI6o56ldxQWlwAQSAWcAgkc0XHBjSKjOm3lH7WSQ1AAUMU3QAGoFRlWipQZjiqblFuK3Leb0/KG1Q0s8rpJ/6wcvPnPfHNaRyTnds8bN9Yv4jAgWzxs31i/iMCHo6HWqdY3XAPxlq6Ur4VRcW/Rqje4syylfLkzklUtRxJBHJc1IYh6sC71HALl2rpS/hVGsVGEpOM20c3Eq9R+XwYHhBoKYJRCJdnlXqFEhDX+lMIFNzDnjOWfg/ak4I59dAcHEY7I62swgzztMFYmS1NKGJdGOWKT/Zyq08H7YohkggBqrScVFRA1qByYb+rltwCEhLVF9Fdvlc0dVNoPnHthtVpO0++D0uXD76mixskrZV7/05d9XrbVNwFJqHWkkHaDe2U5olaF4P2uXMe5KbLjCDdIBIULpJyZv4g+EdBmWtXnK7TDX0xfnq7TB6XIjxknHLZe5g9IcG7SVqICVlQLlJSlLuQGSS4dISS+ZMQU8GbZ6MPuUn5x0g21fnq7TCPpq/PV7RgdLZaONqRVkl7nOjwXtjeLruUlm7Ycm8Hbeq68mXq5JCADvURVR90b021fpF+0YULUs+Wr2jB6ZL6v8ASPG1G72XuYA8GLZiZPYUt1VwjQ8F9BzJYUZstqks/KoLtUvgy6OOXF/9IV56vaMIVPPnH2jFXim/v+hq46rUjlaXuZLTfB+0rnKUiU8ss2DmjV5sMMAIrU8G7aBdMp04ioce/OnYI3RtCvOV2mGzaj5x7TE6XJdwIYycUrJe/wDTDo4L23OSeoj5xJl6F0ilBl8SkpdwVAEpLM6a4sf/ACNauefOPbDPHHae2J0yXBFpY2clZpe/9Ml9WLWB4tT7XTj2xNRom2pkhIlICwsm8mkwYMSp96hSrUwjQ8bvMOJmb4HS58ECeMnK10t37/pkJugLaqpReUcSou+XnPD+juDtqQsLMpQSMVatAQQTjsMawTTtPbCuMJxJ7YnSpNWaI8bOzVlvVu8QpFoViuUmri6lTqNGvOXSNoBPPEmzBQTrlJU5JuggY5A1hKDDiYwc2xC1jnNt8bN9Yv4jBwi2q+1m+sX8RgQwmdiovyNz4PputavWIHZfEaxcyMNwCtSJcy1ha0JeYlrygl2Mx2c83bGkm6Zs/p5X8xHzjOpfMxDEwltXZcPgnzFvEdaojDS1n9PK/mI+cNr0vZc7RK/mI+cZNMxVOXBj5MIERf23ZB/8mV7afnCTp6x/eZXtCJlfAsqU+V+g9MVDazSGV6esf3iX2wydO2T7wjtPyiZXwDsanK/Rj6lwhzjDB01ZPTo9/wAoSvTdk9Oj3/KBlfAtsanK/RjoP6rCwTEBOmbK/j0f8vlB/tqy+mT2K+UTK+BNjU5X6Mm12mAoxDOnbK3jk9ivlBHTdl9KnsV8olnwJsanK/Rkm9CTzRE/bll9KPZX8oIacsvpR7K/lByvgHYVOV+jJR5oERv25ZfSj2VfKCOnLL6Ueyv5QMr4E2NTlfoTAIdQmK4aesvpR7K/lDg4Q2X0o9lfyiZZcCbGpyv0LAJhYEVydP2X0o9lfygK4QWX0v8AxX8omWXAGxqcr9GWssw4DFNL4RWX0v8AwX/TC/rDZfSj2V/KJlfADoVOV+hjNIeNmesX8RgoK3zAqbMUkuCtRBY4EkiBDSOrPUjaQ8bM6aviMRlQcCLPU6dPRCTAECBALsECDgQSgcCDgRGRhwUCBAAGIAgQIiAgxDgg4EFgEQBAgRVEAYKBAiEAINMCBEALTBmBAgoDCg4ECCVH5OECBAi60OVX7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3" name="Picture 7" descr="http://imya.com/upload/Mar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55" y="1646588"/>
            <a:ext cx="3686175" cy="437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AutoShape 3" descr="data:image/jpeg;base64,/9j/4AAQSkZJRgABAQAAAQABAAD/2wCEAAkGBxISEhUTEhIVFRUVFxgXFRUVFRUVFxcWGBUYFxUVFRUYHSggGBolGxYVITEhJSorLi4uGCAzODMtNygtLisBCgoKDg0OGxAQGy0lHyUtLS0tListLS0tLS0tLS0tLS01LS0tLS0tLS0tLS8uLS0tLS0tLS0tLS0tLS0tLS0tLf/AABEIAQEAxAMBIgACEQEDEQH/xAAcAAAABwEBAAAAAAAAAAAAAAAAAQIDBAUGBwj/xABKEAABAgMEBAgKBwYHAAMAAAABAhEAAyEEEjFBBSJRYQYTMnFygZGxBzNCUlNzkqGy0RQWI1SCwfAVNGKT0uEkQ2ODosLxRLPD/8QAGgEAAgMBAQAAAAAAAAAAAAAAAQQAAgMFBv/EADARAAIBAgMECgMBAQEBAAAAAAABAgMRBBIxEyFRUhQyM0FhgZGhsfAicdHhwSMF/9oADAMBAAIRAxEAPwCx4O6BlWtdoVNVM1JpAuqbEqJdwd0Xv1GsvnTvbH9MR/B+a2r1v9Ua0mOO2dfFV6karipNL/DMfUay+dO9sf0wocBrN5872x/TGlEKgXYv0qtzMy/1Fs3nzvbH9MH9RrP6Sf7af6Y1Bgol2TpVbmZlxwHs/pJ3tp/pgDgRZ/ST/bH9MaZoES5OlVuZmaPAuzefO/mf2g/qZZvOnfzD8o0RgjEuTpVbmZnPqbZvOnfzD8oI8DrN507+Z/aNGYSYl2TpVbmZnDwPs22b/MPygvqbZts3+Z/aNCowCIF2HpVbmZnDwOs22b7f9oQrghZtsz2/7RpFQ0YDYelVuZme+p9m/wBT2/7QlfBGzDJftmNGIamxRthWKrczM/8AVSy+av2zA+q1l8xXtqi7IgjAuw9Jrcz9Sm+q1l8xXtq+cF9V7L5h9tfzi6EFAzMnSa3M/VlR9VrL6M+2v5wr6sWT0Z9tfzi3gxBuwPE1eZ+rOX6RlBE6YhNEpWoAVNAWECFaYH+InesX8RgQytDrSe83HAHG1etH/aNamMhwBVW1D/VH/eNdejNvecnGdtLy+BwQcU+mZ0x5aZaikqKsGyFMRDKbFac7UrqA+UUdTfoYKG69y/gjFAmyWg4WpR6h8oV9BtP3lXugbTwYdmuJdQIok2O0GotKm6vlB/QbR95V7om08CbNcS7MEYpDYLR95V7oH7PtH3lUTaeBNmuJdGEmKY2CfnaVDAZZlgO0gQf7NtH3hf66om08GHZriWpgjFT+z57P9IWxw/TQn6BP+8KgbTwJs1xLZUNmK79nT/vCoSdGzvvCoGfwJkXEsgYammIQ0ZO+8KgHRc706oGbwCoriSTBGI40TO9OqCGiZ3p1QLvgSy4kmCiP+yp3p1QF6KnAFXHqoHyygX8A2XElQAYVKTRL5gHtAMLAi5RnLdKj7ed61fxGBCtJj7ed61fxGBDUdDtye82HAI61r9YnvmRrQqMjwB5Vr9YO+ZGuAjCWpzMZ20vL4IVt8bJ/3PghVtvEJYEi8LwBZwxArse6eqEWzx0j/c+CJgEVvYwvaxR2pS0vdSW4uYwF4uolWIfYgAZ1iTpKetSEMFAkKUWBylqDdp7otIEWzls/gUmilL4xAN5hLW7vRRWKKBwLANnWLoQmXLSkMkADYKCHUo20pQ1O8kjICmecB/kwSeZ3EoSS7Alg+B6gDgTBkgMcWLEOWqQxoMwzDfjDyJKixNGbHWLUdzkcQ9fyiUhAFBQZAQUuANyIfFKYsOZ1B8TtBAo36rDgkF3cdm4ZvuGyJTQFECppz0i2VguRESFUchxzqzBIvEvl+sIbMpVdXFVapdhR3AqKPWteqJsualXJUDzEHuhRTEyslytIBdiMWAcYh72Tghi43Q2sEM+fPFmuWDQhwcREWZJUHOL7HBAqzYgqyenuirQdzIzwoGCWitK5kjfhTZv3QBFSrRXaUUq8kJSTdZTgEh74p2J98QbNJnJTeAUVJmKcEkXkioZwSQTn840DQRi+aysWU7K1iDoq9dN53Kyavmxo9WidO5Cuie6EwqbyVdE90Zt3YL3dyPKOqnop+EQINAZKeiO6CMAhy/SAHHz/AF0z4oEFb/Hz/XTPiMCG46HZnqa/gDyrX6xPfMjXNGQ8H517X6xPfMjXRhLU52L7Z+XwiBbT9vI/3PhETHiFa/HyeaZ3CJoEZmD7hUCDaCYnAOdjt78oiKhp20YY7asxxoMeyHrPJChtSagZCrvTPP5QmWAVNsq3WQM8MSxfEGJqRGiXcW0QaRFNwn4USLCkGYby1ciUlryt581O8++JHCLS6bLJKyxWdWUgm7fmEG6l8hSvNHB9JTp86aqZPvGbMUxCgQXdgkJOAFA2UMU4J6jeDwm3d5O0UaHSfDu3WklMtXEpPkSsW3zOV2NFVK0eJpJtM/BJN5ZVNUKEuA9WbB84mz7H9HlBIz5a9qgap3AHAZ4xVyirWLskgpL1cHHroI2e7Q6dJQa/81lXuyJLsyX1FAKyyPUYu9GcJ7dZSAmcop8yYTMQea8XHURFOAlKgVAkDEYUjTWiwBcopACbpdOWJZ61Jqmn8XUA3vszevkSSmk0+KN3wR4byrYRKmJEqfkl3StsbhNX/hNeeNWRHnYEhlAlKknEUIUDQg5FxHbeCGnk2uSdZ1y2St6Eulwtt9QcnBajRjUgu45GNwipfnDT4LC0SQBiycVPUYitc3+dYjlLc2T40oerCu+LNQiFOSAW24DFqt7OFA2BjBoR1GBBmAAcwx2YwRipQECZyTzHugQU06p5j3QAobRyU8w7hCTBy+SnojuECAQ5dbfHT/XTPigQVtH20/10z4jAhyOh2Z9Y1ng/H2lr6afimxrzGP8AB9y7X00/FNjYtC09RDGds/L4RXWnx8rozO4RPEQbSP8AESejM7hE5oqLvuDaDCdocU7Xz733QAIIrFTeAbHHAEFVQRTCCgIlWUaoxrVzj1vElMNS4dEaQJI5J4SdNBdrXLIcWdAEvYJywCtRSXBZKk44FEUWipKlWmW5KlJdTqJJKgmhJP8AER2RG01NMy1WhRznL/8AsI7hEtcxUmepQQF8pJBVd5b5jDAmmQhxJKx3smzoZY65f4X9usCp8sBJ+zQpgQRrlNC433lax/7F6rSNkCWSVJSBjeLdSU1UrnaHkT7VPHFpVdT5koXAkMwddVCmQiz0dwNl4qVrHE59pLxm6sIbmIRqTjbgu4yqNGiY92Yg0JF0guWpQkEDqfdD2j5Kzygbw240f5RorTwIQH4tQJ2EfmPzBiht4tFlUxelQFC8kjc+H4SOqDCpCT3M3lipzhkdiJbZP2s5I3qHWAv84ufB7pHibagEsmeDLVzmqDz3g34jEKwS12icuabovJLhLnBASwTiSwdv7Qi0SiFInpCUhK5Za9UKSQ7Pyqp8l8ey0raDMmpQdOXBetjupiNacCXZquMeqJJhqZCcjgRICkMaBhXtcv24vvgiIC1ChvAuw7SSipOGPbBxRka3iYKZyVcx7oURCJx1Vcx7oiAhEoaqeYdwgQpOA5h3CEwLEOW2vx0710z4jAhVqH20710z4jAhuOh2J9Y1Pg95dr6ae+bGyIjHeD3xlr6afimxsiIWnqI4ztn5fCK21fvErozO4ROEQbV4+V0ZncImiKi7FwA+wNeFWG589w7BjCSYSU0NCXc4nMAGgBo0FERYohwQ1Lh0RpDQqzhGmdHq+k21KQSUTJimALl1kgDeyn5gYXpe8uaBLbI9agkD8usmLzhrK4nSM7lD6RIdN0trXbhfbRB9qKHQhdV3NDl9rC6/vJhpytG516s3KEX4f8X/AFGhRpT6MgJQtMoDFZCCVHElRmavUIlWHTkyYq6u4t+SsAJO8EpN0xZTeDiJspBQQL6QJl7yquGLFm3RFtWjJcmbJlpDliVnabiyOwAQleLVhVNXINt4RTpbtOTJQMwEPzqWt/cIFo0ibTKKJpTMcaq2SFBWRdNCOwxeTdAS58lBQyFFIEwZLaoJNWIMItOgZMmQTjMpV6MMsn7IOaNtwE1c5wqYZJCkeULqgcCCCz7xXrEKmzDM4gNU3U85K2c7yS/XB6blG+oZBiOt3+KLfg7ohSrbY0KSQlhNqCKIdee8J9obYcvuuP05xVJt6q/ol/p2Uw2uHDDUyFJnFiQZr0oGcsWHVnsJ9+EEISsYUIYA4lsGGIFGHvhSYoyMBhqfyVdE9xh2GrUNRXRPcYgEG1BzDugoW1OzuhMQByy2D7ad62Z8Zg4K3n7ad62Z8ZgQ3HQ7M+sazweDXtfTR3zY2REZLwep17X00f8A6RsCIUn1hDF9q/L4Ki2/vEnmmdwicMIhW/x8nmmdwicIqtDBggVfEjKgc4j9dsCAoUNAaYHA7jFkwIkWXBthOb509zUiUkxXomawc1wYPSg5W2r13jY8TUmLRdmFmI8K1jIlSbUnlSVseitmf8YSPxRidBS9ZhioEDeXoOyvUY7HprR4tNnmyT/mIKQdisUq6lMeqOFSipLoIZYJSoauKaYHMEe6GV+UbDdGWanbh8P/AG50/Q9teWBuivt09P0lClkhIdyA7OhQ7yO2KPgpbiAZSjVNRvBi4t6CVJMu8pR8kIC8Nz1hPLlnYvZallo21EJYuGYBwxNBllV+yGtLWolLQ1Y1G4VLUbwLFJSEkc7GKbT1sYG7yjRPPtgRjeViWWpW6WQDmCSE4F6EtXeyjSNT4NLOZs2baSKIQLPLx23lmv4e0xz+7cS5Jq/aQ4J20Mdl4D2DiLDJSQylJ4xXSma1eYEDqh1q0bAqvLRvx3f0uyYj2ghqviMC2fP7oeWYhTprEsa7DnQ4bK90LvexJDJLnEnKobAlz+smhUNpFBgNwwG4boOM7gHCIatPIV0T3GFCCtXi19FXcYhFqD5Dugs4MnuHdBA1iFWcst/jp3rZnxmBCdIn7ed62Z8ZgQ3HQ7U9TbeD7l2vpS+5cbBUY/we+MtfSld0yNiqFanWZz8T2r8vhFLpH94kc0zuETogaT/eJHNM7hFhFUYS7gCDEACDiAEEnLMVOJpUUaudN8PSVhNMBiH2GtXzxpDZEJOw8nEgYnEmjY4FwXcRZMKJ6VRxLhTISNIWlP8AqFQG9QSuntGOs2/S8uzyuNnKATz1OwBOJJwYRx6av6TMm2hY1pkwm7sBwBb8IeGKTavccw0LRlJ6aeYzZV3LQm7RyQ2ymBYxs7JpFiC7GMfYrIOOQBiNY5MBuy/9jUIsZVg3XFa9roJJtdvvEl3Jii0w6DLmKoFXgCcHoQTu1VRprBoNy81TJGScT15RTcOpfGBF0MlKgABgAElh2RSlbMkVuZy3zwpJSljgaYAAMBHb9DW9M+zypqQwWgFthZlJ6iCOqOJyAgJdwwxdqbQfkY3Hg906kSjZSWUkqXKfy0ElRSkZqBemYMb1F+O4lSOen+n7M20+YCNqSxcHIVoRicKRGUok1qwoc9+VMqboNZfcNhqxozZBmPXCRCrYm2CAYKBFQBiCtfi19FXdCxCLX4pfRV3RArUSMOqCeCSaDmHdBBVYlwHLNJ+PnetmfGYEI0mv7ed62Z8ZgQ3HQ7M+sbrwe+MtfSl9y42RjG+Dzxlr6UruXGwVC1XrM5+J7V+Xwim0r+8SOZf5RYRX6U/eJH4/yiwTFI6MwfcKECAIMQQBRQcJuFEmyC7y5xGrLB7Cs+SPeYp+FnDcIJk2QhS8FTaFKDmEecrfgN+WIl6PmKeZMJ1iSVKJJUcy5xMMU6F98h2jhl1qrsuAekdIzrZNBnLck6qRRKBndTzDHE5wzaXQwkk3lbDg2L7G/OHJcpNSMsOemPv7Ijypy1G84NCmoyxLNtpDKGcRJP8AGKskSuDUg8YpaiSWxObn+0bSzPGLsMyclJmIN0vcCiEqQSWNxaVAgO1CRi8Wdi4QzdYLQi8kHybrEB2KUM+zKKTw8qrumhWrLYwUmm0+Hd+zaS0kjWUw3Y9sZvhjagkICRS9lu7zEaycIJqk6yJd5wC19g5cUv8AmhQ507CIr9L6SVNKEEJYAKIShIN4prVnauBJgRwU4fnK1haniY1J5I6/WRUykKmkMCCAahq5s/Vjtg7UnilJUgkBKnDGowwOIq3MYExSFFLHAEOKkDeN2+sCdKBCmUTq16nNE9IJi6fEepPLJN6G30NwwrxVpDEAEThgpJDhS05UZyKbgI1qFAhwQQagguCMiDnHJbCkzEyynlC9LcVZSQVyy2xryeaLvQ+kVyJiRLUky1gKVLKmSCQ6rivJU+WBcPtGVSitYmdfDxT/AB1N+IENWWeJiQpLsciGIOYIyMOwoJPcKEItvil9FXdChCLZ4tfRPdAItRtKqdQ7oSIMYDmHdCRFQnKdJj7ef62Z8ZgQNJ+Pn+tmfGYEOR0R2p9Y3ng+8Za+lK7pkbJ4yHg8H2lr6UvuXGxKYXq9Y5mJ7V+Xwij0oPt5H4+4RYIiv0r+8yOZfcIsQIrExl3ChGB4fcJTeNllLugUnLDvX/LDVwx522xs9K29MiTMnKwQkltp8lPWWHXHFJMhVoWolQvrK1EnBSuURudzDVCF3djeDpKTc5aIlaNnygoAXU1DzJrmmd1A1UlsLxI5o1NpJUllTQni2IUC10kpGskMCDgytr4Rg1oIJQsXVAtUVG47REz6eri0yihJCSSXFVAszKzYv7hlDUk7j1TDqTuh+ZJLqVdoxNBqvji1BENClGgCSTVyHZ8wIes2rrymcbQHG4j9CES1ijhiHFN5cfnALqnmjJPw+2LXg5MFycgi8lSXuqGLUYjfEzTmjJSZMtaFKJYATGdgp1BE80oKJCmLtXfV6PNyb0gff/eNXa56UyAtIJrMCnDgpJZIus10OkEv/lgVcNG9BWostSy3p2+LGZsyL71aYCCU7cryDs2wiZKImgGjg1xqCE454CFTLODryXF2twVWjaqUfKR/DiN8QZs9ZIJZmLKTgXUFYZHdGjqNxszClgVGvmho/ZkqUXUsMxAIp/Csf3iZYpd67ecAlr20Ahw+5/fFaia8xR2lXvS/fGgUmYbMljRLEUGISVs+0pV2pArli3Yfq08sVFd5XcGLSJc1SZjZlyVBlJNTq15JWG3xKUtgmcmmsFBnAF7WamTuIprUsJtClDBRC+pYCj8TRZSpn+HmIzlrBHRUSR7yrtEW4krU7uNRd9r/AB/B6xaemWe0caSVJUQJqMiB5SRkcxznbHTJU0KAUkulQBBGBBDgjqjjk9Tv+qZHt746FwJtiTJTKCnKUJUAxDJJKSATjrpUd14CFq0Va6FcbQtBTS/ZpQYbt3i19E90LEItvi19E90Ks5sdRlJoOYd0JTBoNBzDugoqWOU6U8fO9bM+MwIGk/HzvWzPjMCHI6HZn1joPg85dr6UvuXGyUIxng8Gta+nL+FcbNUL1eszmYntX5fCKDS/71Z+ZX5RZiKvTH71Z+ZX5RapikTKXcYXwpaQaXLkA1WStXRTRIPOov8AhjL6MsYRKKyReSBNy5NAUO7MUKfa9ILh1buNts0jCW0pPMjH/kVRbWCyI4q4WZaWIfyFXtYbVBAv0xK9sdCKyxSOxCKp4dJ9+pVaRlpm48oUvZt+Yz690V2kbCZBSlakqCkhQUgvdfLnwLb4XxhAF6ikuhXSTT5e+J1mmpmIMpTMoapOSvJI642vdkWajbvRV2SQpa0pQdZVEKGZaiTvOEOC6ospkKwfyCR8J93NDuhEoBdaheSoahJSMWJK2YNj2PEvTk5Q+zCSE0UoLDLJIwJ8pKcKuXSamKX32NW252XqNqkkJSSCCk1G44HeMK74my7MqepEsLuuomuDhBILOK0IHPFRZbWpIug3knFCsB0Tik80XGg7sy0SUpUUkzEUVRQqHIOCqXjElpuF5xnB3fdcmL4O3WJnXSKghFerWERZNgRaFAJUAq8UzCBqrAd1lOSmDuMWMay12RSSdYHnSIwaV8XOWH8ohT89FEfrGMaU220wwzVINp70RrTZFyllJDKQdZBIJG1iKEb4srLpdP0ZUslQXeAGy7dI7qHB3GLGEWpYWs3wNYkj+EkvqnLuivtFnIqK7xj1jMbxGrQzGaqJRmN2zyTub3v+cSbNNqNi0lB7x7wIhTVOG7P12RJ0auU7Tiu7VuLuu7FuUdrRGMZFkt9+6AttmXLKbwIvJSsOGcKH67IsOCFvMq1ynOqo8WeZZoPbumJGkp9yWlSpaV8YPsypLpSnUUSh9YDBIThRRq4JzoWQXTQguOcVEV1QLbWi4yWp3IGG7efsl9E90FZJ4mIQsYLSlQ5lAEd8Kt/ildE90Is8utSIk0HMO6ADCUHVHMO6Eg1jMscw0kft53rZnxmBA0l4+d62Z8ZgQ7HRHYn1joHg85Vr6cv4VRszGK8Hh1rX05fwqjaPC9TrM5mJ7V+Xwih0t+9SOZX5ROtE8S5a5isEJUo8yQ57ogaX/erP+LuEVHhH0lxVk4sHWnKu/gTVZ+EfigUo5pWKwp55xiu85WVlaipVVKJJ5yXPvMXMu3LMoodV4rSb7ioD0Od5yhlYsGwiHYrApUtc1tVBSDvd3ru1faESEI1FHYAesrTHRe879WUd0eA1a6qBymgHmmJoe2h/FDMiax7tx2RJtEp0qTu4xHOKKHf2CI1lkmatIHlco+a3KUagAdcF8QU8soNP79XwC1m7NvZKqRuPKHa8KXNUom8XWGDmpUAGBJzLAVh/TNjKaiqQTdUHwdmL1cEN1dUV17A5/KJqWilKKf3cS7LZlTpiZcsa6iAkYV3nZm8dG0bo6VZU3QErWzLmKAc7Ql6JQ+Rxo5J1YxvBOW80zAWKAK7HoT2U641xtTr1kIIobzqBY0ABB2uHO+Fqs3ewniryllWhKmTkVFxPMXPVdPcOtsIptJ2SXM5QwwIa8nmwH4aiJ8lSTeeWNUsNYs/Nsph8oCCooLJShTm6AKm7ygPeOzJ4wu73MYPI9xjbRJUhRQWJScRmMi2IhdklFaw5ZPlKNAMsR+u+JvCiWm9LeqrgBLsaAclsM+2I2jreEi4oBj5Ze8HKcVCt1hkH2Q4neNxi7y3SINqszKIVqqoXDMQQ4JGFQQYhzZBFfeKj+0XWmrcFKKLouoJDhlOX1iFMCAWwbtpFUlTclXUYKbGaWZq+gzMmqKUpOCSSPxM/dDaYnJkBWQB/h/NMJs1kVeCkkMDymcOMmNFHdFl4F3WUVvOicBNJ8ZI4kpKVyAEl801un3N1b40GkPFK5j3RgeCOkD9OqfGIUnnKWUCd+qrtMb3SHilcx7oRrKzZwMRTyVf3v9SEnAcw7oSDWAhVBzDuhIhYxOaaR8fO9bM+IwUFb/HTvWr+IwIfjodeo/yN94PFa9r6cv4VRsiqMZ4POXa+nL+FcbECFqnWZzsT2r8vhFLpQ/4mR+LujAeEK1cdbBLBDSkBOsQkXla6qmgoUjqje6TYWmQ/8b9kcitdp46dMnKNFrUrexJKQ21mEbYVasawMLzzcEaGx2BCErl3rzkuoghCkpIdQOV3JyNYtUQxblyTLmcUoYpo5JxBNcDV8CaRWStJ/ZLlMAlTNnQYvz0wwuiGZctJ/wAxI2Am6O6G0rDToycs033lhxZKXHKQXG8M5HZX8JiHItapEw3eRMFU5FJxHU5i50XKKnYpIYOUrSq6X1VEAvj7niv0xYCk3Sm6C5Q+R8pD7H9zGLW3GdGqszgxm3W0LUUJJ4sOEglyXLlSiakkklzFakYiAHff+som6Os3GTQlTgVUvI3QHbroOuAl3D7nCnG5qODlmRKJUpSVImyggXCpr6QHJLDlXVlvnF7NsstQACiGZnozAsHCS+cZiyWu8koUApIASEkUupJYdndEtMlIS6Zk1I2GaGHM7mMp0HJ3TOPOrabz3v4F5aJKXBK0gAvRSmJFXLy8Yi2jStnSRrFZS7XBQE8o3yQM8w+6KO0KljaretSlDqvH5RCmyeMl30qSAFhN1xeLg1AGdDi1AYrsEtWa04Z9bpeI/pm1i0XbxCQSUpDZkOZj0zCQdUPejP8AGLQSk4pJBBqxEP2xZvA5CiepRc9rw9a7KqYTMSKNrGgDpS+eZSMNxjdWSsO0oqNk9H7A0cBNXdJukpUcyHAfIE7+YGGLoODGFiwTUpExIVdIcLQ5ZxV2qk4iI6EozV7jAaNoShe8Xf3LXQISJpceSpmF6ppg2LORhhi7Q/pCcbxxYEsCXLeTXOjQnQVpkpWylVJSxUk3SAS6CasHKFVpqYiF6Znpv3bq9VwprpDk3izKNHJP4iIqr3FarUqt7Mj6HtHF2mSvITEg8ytU+5UdW0j4pXRPdHHbQmjpOIpkQfnHWvpfHWQTR5coK5nS5Ha8L4hbrimOV3Ga/RHSaDmHdCHg/kIQYSEDnFuP2031q/iMFCbb42b6xfxGDh6Oh1qi/I3ng9Ova+nL+FUaC2aTUFXJUszFDGoSlOy8o4YYAE7mrGd4A+MtfSl/CuLkqlFCUr5KyQQaXi6XSdpKAzZgKEZ7s7urnNxXaPy+EVOkbapU2WJqLhKZiUqSoTEElLNeYEHnTWOVg0EdN4VWeRJcypUtBMqY9xCUOQghJLAYEu8c70XI42akM4JrvGLPtOW8wxRas2lY6H/zWoxcpfdRqVyVfYrX/Gl7qOkwPvIh+XIUZZ+xDk0mErCstVKXZXYcYs7dLRZilKAp1pChecEupQBUKXQwwZ8YiKtNXUoknEgZNyU+aP8A0wwmbyr1JXa0uWei7AUyJgWJYKilI1L6i5JOOqSGp5pL4xIsWiEEXVGYtIPIKlKALZoRyeuKWcua14uEtqgOEgZDnLfrGBZb09aJd9QGCQl2BYnkjKjnrJeImoi06Vaacs3oWxnIK7ktCUIBqAllF6axxc1pkl8zFfYUTDNmm4u+oE3bqrzKU73WdoGkJikLUm+VFIJCjjVLhzuen5YCul2mZ56mBBbG8QRynx/9iXuXhRlleVcC50ZZVLSpRcEBk0d5iSBcNaEjI7X5ztl9FVy1pycpIS/PgYlaP0vf4xK1hB1SVp1TcSlIF1gReNXLFgQAGpFHbbaklXFzZqsQbyVJSUvgFKWorFTRgM2cxRJl1Fyq2khu02sqpDlgm+TSpd9pAIFes9sRZS5Y8YmadnF3et7w5ou+DgssyddUie1xblYQUh0lLlg4YkV2tBasrjlepCnBwS9ivtqxcQm4m8ksVup8Khnu4vlBcYtKH1gFBnYgKANQ+eXZAtl0LWDeuhamBDKoSAlTYHbWI61Kd1F3qK6oTsSMsG6myia7ylKO5R8y3sFvVLZpUyWMWW+sDipNB+jFpbLAJlTKLsC5QpNCH5YG/PCM3YXUoXpgDDFaqNVwH7ostJTaCYSsnky9ZkoZIUGUgsoMQGyqzM0HPZ2E6mHkppx1GpmiU+SspzdQdI33k5YZREtsmahRWqt4k8Yl7qyS6iCwzOyDmWtRLkl6OQWvbb21++sGkqAKwolLkMTQZsBlAujeLrJ2lvXj/RNmmqWWuFWboSSQNpAyjfcFLQVWGZLIP2ZWEkg6yTrC7tYqI6o56ldxQWlwAQSAWcAgkc0XHBjSKjOm3lH7WSQ1AAUMU3QAGoFRlWipQZjiqblFuK3Leb0/KG1Q0s8rpJ/6wcvPnPfHNaRyTnds8bN9Yv4jAgWzxs31i/iMCHo6HWqdY3XAPxlq6Ur4VRcW/Rqje4syylfLkzklUtRxJBHJc1IYh6sC71HALl2rpS/hVGsVGEpOM20c3Eq9R+XwYHhBoKYJRCJdnlXqFEhDX+lMIFNzDnjOWfg/ak4I59dAcHEY7I62swgzztMFYmS1NKGJdGOWKT/Zyq08H7YohkggBqrScVFRA1qByYb+rltwCEhLVF9Fdvlc0dVNoPnHthtVpO0++D0uXD76mixskrZV7/05d9XrbVNwFJqHWkkHaDe2U5olaF4P2uXMe5KbLjCDdIBIULpJyZv4g+EdBmWtXnK7TDX0xfnq7TB6XIjxknHLZe5g9IcG7SVqICVlQLlJSlLuQGSS4dISS+ZMQU8GbZ6MPuUn5x0g21fnq7TCPpq/PV7RgdLZaONqRVkl7nOjwXtjeLruUlm7Ycm8Hbeq68mXq5JCADvURVR90b021fpF+0YULUs+Wr2jB6ZL6v8ASPG1G72XuYA8GLZiZPYUt1VwjQ8F9BzJYUZstqks/KoLtUvgy6OOXF/9IV56vaMIVPPnH2jFXim/v+hq46rUjlaXuZLTfB+0rnKUiU8ss2DmjV5sMMAIrU8G7aBdMp04ioce/OnYI3RtCvOV2mGzaj5x7TE6XJdwIYycUrJe/wDTDo4L23OSeoj5xJl6F0ilBl8SkpdwVAEpLM6a4sf/ACNauefOPbDPHHae2J0yXBFpY2clZpe/9Ml9WLWB4tT7XTj2xNRom2pkhIlICwsm8mkwYMSp96hSrUwjQ8bvMOJmb4HS58ECeMnK10t37/pkJugLaqpReUcSou+XnPD+juDtqQsLMpQSMVatAQQTjsMawTTtPbCuMJxJ7YnSpNWaI8bOzVlvVu8QpFoViuUmri6lTqNGvOXSNoBPPEmzBQTrlJU5JuggY5A1hKDDiYwc2xC1jnNt8bN9Yv4jBwi2q+1m+sX8RgQwmdiovyNz4PputavWIHZfEaxcyMNwCtSJcy1ha0JeYlrygl2Mx2c83bGkm6Zs/p5X8xHzjOpfMxDEwltXZcPgnzFvEdaojDS1n9PK/mI+cNr0vZc7RK/mI+cZNMxVOXBj5MIERf23ZB/8mV7afnCTp6x/eZXtCJlfAsqU+V+g9MVDazSGV6esf3iX2wydO2T7wjtPyiZXwDsanK/Rj6lwhzjDB01ZPTo9/wAoSvTdk9Oj3/KBlfAtsanK/RjoP6rCwTEBOmbK/j0f8vlB/tqy+mT2K+UTK+BNjU5X6Mm12mAoxDOnbK3jk9ivlBHTdl9KnsV8olnwJsanK/Rkm9CTzRE/bll9KPZX8oIacsvpR7K/lByvgHYVOV+jJR5oERv25ZfSj2VfKCOnLL6Ueyv5QMr4E2NTlfoTAIdQmK4aesvpR7K/lDg4Q2X0o9lfyiZZcCbGpyv0LAJhYEVydP2X0o9lfygK4QWX0v8AxX8omWXAGxqcr9GWssw4DFNL4RWX0v8AwX/TC/rDZfSj2V/KJlfADoVOV+hjNIeNmesX8RgoK3zAqbMUkuCtRBY4EkiBDSOrPUjaQ8bM6aviMRlQcCLPU6dPRCTAECBALsECDgQSgcCDgRGRhwUCBAAGIAgQIiAgxDgg4EFgEQBAgRVEAYKBAiEAINMCBEALTBmBAgoDCg4ECCVH5OECBAi60OVX7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http://www.pravoslavie.ru/sas/image/101213/121309.b.jpg?0.4517584300104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715508"/>
            <a:ext cx="3420533" cy="467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 descr="http://yantaroff.com.ua/files/products/marfa-ik277.800x600w.jpg?18122ce780b7f1d67fd80ae1ce364d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4513" y="1730327"/>
            <a:ext cx="3370997" cy="464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45912" y="1665110"/>
            <a:ext cx="8407022" cy="519289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декабря 1937 года тройка НКВД приговорила инокиню Марфу к восьми годам заключения в исправительно-трудовом лагере, и 3 мая 1938 года она прибыла в одно из отделений Карагандинского лагеря и была отправлена на общие работы.</a:t>
            </a:r>
          </a:p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12" y="287009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AutoShape 3" descr="data:image/jpeg;base64,/9j/4AAQSkZJRgABAQAAAQABAAD/2wCEAAkGBxISEhUTEhIVFRUVFxgXFRUVFRUVFxcWGBUYFxUVFRUYHSggGBolGxYVITEhJSorLi4uGCAzODMtNygtLisBCgoKDg0OGxAQGy0lHyUtLS0tListLS0tLS0tLS0tLS01LS0tLS0tLS0tLS8uLS0tLS0tLS0tLS0tLS0tLS0tLf/AABEIAQEAxAMBIgACEQEDEQH/xAAcAAAABwEBAAAAAAAAAAAAAAAAAQIDBAUGBwj/xABKEAABAgMEBAgKBwYHAAMAAAABAhEAAyEEEjFBBSJRYQYTMnFygZGxBzNCUlNzkqGy0RQWI1SCwfAVNGKT0uEkQ2ODosLxRLPD/8QAGgEAAgMBAQAAAAAAAAAAAAAAAQQAAgMFBv/EADARAAIBAgMECgMBAQEBAAAAAAABAgMRBBIxEyFRUhQyM0FhgZGhsfAicdHhwSMF/9oADAMBAAIRAxEAPwCx4O6BlWtdoVNVM1JpAuqbEqJdwd0Xv1GsvnTvbH9MR/B+a2r1v9Ua0mOO2dfFV6karipNL/DMfUay+dO9sf0wocBrN5872x/TGlEKgXYv0qtzMy/1Fs3nzvbH9MH9RrP6Sf7af6Y1Bgol2TpVbmZlxwHs/pJ3tp/pgDgRZ/ST/bH9MaZoES5OlVuZmaPAuzefO/mf2g/qZZvOnfzD8o0RgjEuTpVbmZnPqbZvOnfzD8oI8DrN507+Z/aNGYSYl2TpVbmZnDwPs22b/MPygvqbZts3+Z/aNCowCIF2HpVbmZnDwOs22b7f9oQrghZtsz2/7RpFQ0YDYelVuZme+p9m/wBT2/7QlfBGzDJftmNGIamxRthWKrczM/8AVSy+av2zA+q1l8xXtqi7IgjAuw9Jrcz9Sm+q1l8xXtq+cF9V7L5h9tfzi6EFAzMnSa3M/VlR9VrL6M+2v5wr6sWT0Z9tfzi3gxBuwPE1eZ+rOX6RlBE6YhNEpWoAVNAWECFaYH+InesX8RgQytDrSe83HAHG1etH/aNamMhwBVW1D/VH/eNdejNvecnGdtLy+BwQcU+mZ0x5aZaikqKsGyFMRDKbFac7UrqA+UUdTfoYKG69y/gjFAmyWg4WpR6h8oV9BtP3lXugbTwYdmuJdQIok2O0GotKm6vlB/QbR95V7om08CbNcS7MEYpDYLR95V7oH7PtH3lUTaeBNmuJdGEmKY2CfnaVDAZZlgO0gQf7NtH3hf66om08GHZriWpgjFT+z57P9IWxw/TQn6BP+8KgbTwJs1xLZUNmK79nT/vCoSdGzvvCoGfwJkXEsgYammIQ0ZO+8KgHRc706oGbwCoriSTBGI40TO9OqCGiZ3p1QLvgSy4kmCiP+yp3p1QF6KnAFXHqoHyygX8A2XElQAYVKTRL5gHtAMLAi5RnLdKj7ed61fxGBCtJj7ed61fxGBDUdDtye82HAI61r9YnvmRrQqMjwB5Vr9YO+ZGuAjCWpzMZ20vL4IVt8bJ/3PghVtvEJYEi8LwBZwxArse6eqEWzx0j/c+CJgEVvYwvaxR2pS0vdSW4uYwF4uolWIfYgAZ1iTpKetSEMFAkKUWBylqDdp7otIEWzls/gUmilL4xAN5hLW7vRRWKKBwLANnWLoQmXLSkMkADYKCHUo20pQ1O8kjICmecB/kwSeZ3EoSS7Alg+B6gDgTBkgMcWLEOWqQxoMwzDfjDyJKixNGbHWLUdzkcQ9fyiUhAFBQZAQUuANyIfFKYsOZ1B8TtBAo36rDgkF3cdm4ZvuGyJTQFECppz0i2VguRESFUchxzqzBIvEvl+sIbMpVdXFVapdhR3AqKPWteqJsualXJUDzEHuhRTEyslytIBdiMWAcYh72Tghi43Q2sEM+fPFmuWDQhwcREWZJUHOL7HBAqzYgqyenuirQdzIzwoGCWitK5kjfhTZv3QBFSrRXaUUq8kJSTdZTgEh74p2J98QbNJnJTeAUVJmKcEkXkioZwSQTn840DQRi+aysWU7K1iDoq9dN53Kyavmxo9WidO5Cuie6EwqbyVdE90Zt3YL3dyPKOqnop+EQINAZKeiO6CMAhy/SAHHz/AF0z4oEFb/Hz/XTPiMCG46HZnqa/gDyrX6xPfMjXNGQ8H517X6xPfMjXRhLU52L7Z+XwiBbT9vI/3PhETHiFa/HyeaZ3CJoEZmD7hUCDaCYnAOdjt78oiKhp20YY7asxxoMeyHrPJChtSagZCrvTPP5QmWAVNsq3WQM8MSxfEGJqRGiXcW0QaRFNwn4USLCkGYby1ciUlryt581O8++JHCLS6bLJKyxWdWUgm7fmEG6l8hSvNHB9JTp86aqZPvGbMUxCgQXdgkJOAFA2UMU4J6jeDwm3d5O0UaHSfDu3WklMtXEpPkSsW3zOV2NFVK0eJpJtM/BJN5ZVNUKEuA9WbB84mz7H9HlBIz5a9qgap3AHAZ4xVyirWLskgpL1cHHroI2e7Q6dJQa/81lXuyJLsyX1FAKyyPUYu9GcJ7dZSAmcop8yYTMQea8XHURFOAlKgVAkDEYUjTWiwBcopACbpdOWJZ61Jqmn8XUA3vszevkSSmk0+KN3wR4byrYRKmJEqfkl3StsbhNX/hNeeNWRHnYEhlAlKknEUIUDQg5FxHbeCGnk2uSdZ1y2St6Eulwtt9QcnBajRjUgu45GNwipfnDT4LC0SQBiycVPUYitc3+dYjlLc2T40oerCu+LNQiFOSAW24DFqt7OFA2BjBoR1GBBmAAcwx2YwRipQECZyTzHugQU06p5j3QAobRyU8w7hCTBy+SnojuECAQ5dbfHT/XTPigQVtH20/10z4jAhyOh2Z9Y1ng/H2lr6afimxrzGP8AB9y7X00/FNjYtC09RDGds/L4RXWnx8rozO4RPEQbSP8AESejM7hE5oqLvuDaDCdocU7Xz733QAIIrFTeAbHHAEFVQRTCCgIlWUaoxrVzj1vElMNS4dEaQJI5J4SdNBdrXLIcWdAEvYJywCtRSXBZKk44FEUWipKlWmW5KlJdTqJJKgmhJP8AER2RG01NMy1WhRznL/8AsI7hEtcxUmepQQF8pJBVd5b5jDAmmQhxJKx3smzoZY65f4X9usCp8sBJ+zQpgQRrlNC433lax/7F6rSNkCWSVJSBjeLdSU1UrnaHkT7VPHFpVdT5koXAkMwddVCmQiz0dwNl4qVrHE59pLxm6sIbmIRqTjbgu4yqNGiY92Yg0JF0guWpQkEDqfdD2j5Kzygbw240f5RorTwIQH4tQJ2EfmPzBiht4tFlUxelQFC8kjc+H4SOqDCpCT3M3lipzhkdiJbZP2s5I3qHWAv84ufB7pHibagEsmeDLVzmqDz3g34jEKwS12icuabovJLhLnBASwTiSwdv7Qi0SiFInpCUhK5Za9UKSQ7Pyqp8l8ey0raDMmpQdOXBetjupiNacCXZquMeqJJhqZCcjgRICkMaBhXtcv24vvgiIC1ChvAuw7SSipOGPbBxRka3iYKZyVcx7oURCJx1Vcx7oiAhEoaqeYdwgQpOA5h3CEwLEOW2vx0710z4jAhVqH20710z4jAhuOh2J9Y1Pg95dr6ae+bGyIjHeD3xlr6afimxsiIWnqI4ztn5fCK21fvErozO4ROEQbV4+V0ZncImiKi7FwA+wNeFWG589w7BjCSYSU0NCXc4nMAGgBo0FERYohwQ1Lh0RpDQqzhGmdHq+k21KQSUTJimALl1kgDeyn5gYXpe8uaBLbI9agkD8usmLzhrK4nSM7lD6RIdN0trXbhfbRB9qKHQhdV3NDl9rC6/vJhpytG516s3KEX4f8X/AFGhRpT6MgJQtMoDFZCCVHElRmavUIlWHTkyYq6u4t+SsAJO8EpN0xZTeDiJspBQQL6QJl7yquGLFm3RFtWjJcmbJlpDliVnabiyOwAQleLVhVNXINt4RTpbtOTJQMwEPzqWt/cIFo0ibTKKJpTMcaq2SFBWRdNCOwxeTdAS58lBQyFFIEwZLaoJNWIMItOgZMmQTjMpV6MMsn7IOaNtwE1c5wqYZJCkeULqgcCCCz7xXrEKmzDM4gNU3U85K2c7yS/XB6blG+oZBiOt3+KLfg7ohSrbY0KSQlhNqCKIdee8J9obYcvuuP05xVJt6q/ol/p2Uw2uHDDUyFJnFiQZr0oGcsWHVnsJ9+EEISsYUIYA4lsGGIFGHvhSYoyMBhqfyVdE9xh2GrUNRXRPcYgEG1BzDugoW1OzuhMQByy2D7ad62Z8Zg4K3n7ad62Z8ZgQ3HQ7M+sazweDXtfTR3zY2REZLwep17X00f8A6RsCIUn1hDF9q/L4Ki2/vEnmmdwicMIhW/x8nmmdwicIqtDBggVfEjKgc4j9dsCAoUNAaYHA7jFkwIkWXBthOb509zUiUkxXomawc1wYPSg5W2r13jY8TUmLRdmFmI8K1jIlSbUnlSVseitmf8YSPxRidBS9ZhioEDeXoOyvUY7HprR4tNnmyT/mIKQdisUq6lMeqOFSipLoIZYJSoauKaYHMEe6GV+UbDdGWanbh8P/AG50/Q9teWBuivt09P0lClkhIdyA7OhQ7yO2KPgpbiAZSjVNRvBi4t6CVJMu8pR8kIC8Nz1hPLlnYvZallo21EJYuGYBwxNBllV+yGtLWolLQ1Y1G4VLUbwLFJSEkc7GKbT1sYG7yjRPPtgRjeViWWpW6WQDmCSE4F6EtXeyjSNT4NLOZs2baSKIQLPLx23lmv4e0xz+7cS5Jq/aQ4J20Mdl4D2DiLDJSQylJ4xXSma1eYEDqh1q0bAqvLRvx3f0uyYj2ghqviMC2fP7oeWYhTprEsa7DnQ4bK90LvexJDJLnEnKobAlz+smhUNpFBgNwwG4boOM7gHCIatPIV0T3GFCCtXi19FXcYhFqD5Dugs4MnuHdBA1iFWcst/jp3rZnxmBCdIn7ed62Z8ZgQ3HQ7U9TbeD7l2vpS+5cbBUY/we+MtfSld0yNiqFanWZz8T2r8vhFLpH94kc0zuETogaT/eJHNM7hFhFUYS7gCDEACDiAEEnLMVOJpUUaudN8PSVhNMBiH2GtXzxpDZEJOw8nEgYnEmjY4FwXcRZMKJ6VRxLhTISNIWlP8AqFQG9QSuntGOs2/S8uzyuNnKATz1OwBOJJwYRx6av6TMm2hY1pkwm7sBwBb8IeGKTavccw0LRlJ6aeYzZV3LQm7RyQ2ymBYxs7JpFiC7GMfYrIOOQBiNY5MBuy/9jUIsZVg3XFa9roJJtdvvEl3Jii0w6DLmKoFXgCcHoQTu1VRprBoNy81TJGScT15RTcOpfGBF0MlKgABgAElh2RSlbMkVuZy3zwpJSljgaYAAMBHb9DW9M+zypqQwWgFthZlJ6iCOqOJyAgJdwwxdqbQfkY3Hg906kSjZSWUkqXKfy0ElRSkZqBemYMb1F+O4lSOen+n7M20+YCNqSxcHIVoRicKRGUok1qwoc9+VMqboNZfcNhqxozZBmPXCRCrYm2CAYKBFQBiCtfi19FXdCxCLX4pfRV3RArUSMOqCeCSaDmHdBBVYlwHLNJ+PnetmfGYEI0mv7ed62Z8ZgQ3HQ7M+sbrwe+MtfSl9y42RjG+Dzxlr6UruXGwVC1XrM5+J7V+Xwim0r+8SOZf5RYRX6U/eJH4/yiwTFI6MwfcKECAIMQQBRQcJuFEmyC7y5xGrLB7Cs+SPeYp+FnDcIJk2QhS8FTaFKDmEecrfgN+WIl6PmKeZMJ1iSVKJJUcy5xMMU6F98h2jhl1qrsuAekdIzrZNBnLck6qRRKBndTzDHE5wzaXQwkk3lbDg2L7G/OHJcpNSMsOemPv7Ijypy1G84NCmoyxLNtpDKGcRJP8AGKskSuDUg8YpaiSWxObn+0bSzPGLsMyclJmIN0vcCiEqQSWNxaVAgO1CRi8Wdi4QzdYLQi8kHybrEB2KUM+zKKTw8qrumhWrLYwUmm0+Hd+zaS0kjWUw3Y9sZvhjagkICRS9lu7zEaycIJqk6yJd5wC19g5cUv8AmhQ507CIr9L6SVNKEEJYAKIShIN4prVnauBJgRwU4fnK1haniY1J5I6/WRUykKmkMCCAahq5s/Vjtg7UnilJUgkBKnDGowwOIq3MYExSFFLHAEOKkDeN2+sCdKBCmUTq16nNE9IJi6fEepPLJN6G30NwwrxVpDEAEThgpJDhS05UZyKbgI1qFAhwQQagguCMiDnHJbCkzEyynlC9LcVZSQVyy2xryeaLvQ+kVyJiRLUky1gKVLKmSCQ6rivJU+WBcPtGVSitYmdfDxT/AB1N+IENWWeJiQpLsciGIOYIyMOwoJPcKEItvil9FXdChCLZ4tfRPdAItRtKqdQ7oSIMYDmHdCRFQnKdJj7ef62Z8ZgQNJ+Pn+tmfGYEOR0R2p9Y3ng+8Za+lK7pkbJ4yHg8H2lr6UvuXGxKYXq9Y5mJ7V+Xwij0oPt5H4+4RYIiv0r+8yOZfcIsQIrExl3ChGB4fcJTeNllLugUnLDvX/LDVwx522xs9K29MiTMnKwQkltp8lPWWHXHFJMhVoWolQvrK1EnBSuURudzDVCF3djeDpKTc5aIlaNnygoAXU1DzJrmmd1A1UlsLxI5o1NpJUllTQni2IUC10kpGskMCDgytr4Rg1oIJQsXVAtUVG47REz6eri0yihJCSSXFVAszKzYv7hlDUk7j1TDqTuh+ZJLqVdoxNBqvji1BENClGgCSTVyHZ8wIes2rrymcbQHG4j9CES1ijhiHFN5cfnALqnmjJPw+2LXg5MFycgi8lSXuqGLUYjfEzTmjJSZMtaFKJYATGdgp1BE80oKJCmLtXfV6PNyb0gff/eNXa56UyAtIJrMCnDgpJZIus10OkEv/lgVcNG9BWostSy3p2+LGZsyL71aYCCU7cryDs2wiZKImgGjg1xqCE454CFTLODryXF2twVWjaqUfKR/DiN8QZs9ZIJZmLKTgXUFYZHdGjqNxszClgVGvmho/ZkqUXUsMxAIp/Csf3iZYpd67ecAlr20Ahw+5/fFaia8xR2lXvS/fGgUmYbMljRLEUGISVs+0pV2pArli3Yfq08sVFd5XcGLSJc1SZjZlyVBlJNTq15JWG3xKUtgmcmmsFBnAF7WamTuIprUsJtClDBRC+pYCj8TRZSpn+HmIzlrBHRUSR7yrtEW4krU7uNRd9r/AB/B6xaemWe0caSVJUQJqMiB5SRkcxznbHTJU0KAUkulQBBGBBDgjqjjk9Tv+qZHt746FwJtiTJTKCnKUJUAxDJJKSATjrpUd14CFq0Va6FcbQtBTS/ZpQYbt3i19E90LEItvi19E90Ks5sdRlJoOYd0JTBoNBzDugoqWOU6U8fO9bM+MwIGk/HzvWzPjMCHI6HZn1joPg85dr6UvuXGyUIxng8Gta+nL+FcbNUL1eszmYntX5fCKDS/71Z+ZX5RZiKvTH71Z+ZX5RapikTKXcYXwpaQaXLkA1WStXRTRIPOov8AhjL6MsYRKKyReSBNy5NAUO7MUKfa9ILh1buNts0jCW0pPMjH/kVRbWCyI4q4WZaWIfyFXtYbVBAv0xK9sdCKyxSOxCKp4dJ9+pVaRlpm48oUvZt+Yz690V2kbCZBSlakqCkhQUgvdfLnwLb4XxhAF6ikuhXSTT5e+J1mmpmIMpTMoapOSvJI642vdkWajbvRV2SQpa0pQdZVEKGZaiTvOEOC6ospkKwfyCR8J93NDuhEoBdaheSoahJSMWJK2YNj2PEvTk5Q+zCSE0UoLDLJIwJ8pKcKuXSamKX32NW252XqNqkkJSSCCk1G44HeMK74my7MqepEsLuuomuDhBILOK0IHPFRZbWpIug3knFCsB0Tik80XGg7sy0SUpUUkzEUVRQqHIOCqXjElpuF5xnB3fdcmL4O3WJnXSKghFerWERZNgRaFAJUAq8UzCBqrAd1lOSmDuMWMay12RSSdYHnSIwaV8XOWH8ohT89FEfrGMaU220wwzVINp70RrTZFyllJDKQdZBIJG1iKEb4srLpdP0ZUslQXeAGy7dI7qHB3GLGEWpYWs3wNYkj+EkvqnLuivtFnIqK7xj1jMbxGrQzGaqJRmN2zyTub3v+cSbNNqNi0lB7x7wIhTVOG7P12RJ0auU7Tiu7VuLuu7FuUdrRGMZFkt9+6AttmXLKbwIvJSsOGcKH67IsOCFvMq1ynOqo8WeZZoPbumJGkp9yWlSpaV8YPsypLpSnUUSh9YDBIThRRq4JzoWQXTQguOcVEV1QLbWi4yWp3IGG7efsl9E90FZJ4mIQsYLSlQ5lAEd8Kt/ildE90Is8utSIk0HMO6ADCUHVHMO6Eg1jMscw0kft53rZnxmBA0l4+d62Z8ZgQ7HRHYn1joHg85Vr6cv4VRszGK8Hh1rX05fwqjaPC9TrM5mJ7V+Xwih0t+9SOZX5ROtE8S5a5isEJUo8yQ57ogaX/erP+LuEVHhH0lxVk4sHWnKu/gTVZ+EfigUo5pWKwp55xiu85WVlaipVVKJJ5yXPvMXMu3LMoodV4rSb7ioD0Od5yhlYsGwiHYrApUtc1tVBSDvd3ru1faESEI1FHYAesrTHRe879WUd0eA1a6qBymgHmmJoe2h/FDMiax7tx2RJtEp0qTu4xHOKKHf2CI1lkmatIHlco+a3KUagAdcF8QU8soNP79XwC1m7NvZKqRuPKHa8KXNUom8XWGDmpUAGBJzLAVh/TNjKaiqQTdUHwdmL1cEN1dUV17A5/KJqWilKKf3cS7LZlTpiZcsa6iAkYV3nZm8dG0bo6VZU3QErWzLmKAc7Ql6JQ+Rxo5J1YxvBOW80zAWKAK7HoT2U641xtTr1kIIobzqBY0ABB2uHO+Fqs3ewniryllWhKmTkVFxPMXPVdPcOtsIptJ2SXM5QwwIa8nmwH4aiJ8lSTeeWNUsNYs/Nsph8oCCooLJShTm6AKm7ygPeOzJ4wu73MYPI9xjbRJUhRQWJScRmMi2IhdklFaw5ZPlKNAMsR+u+JvCiWm9LeqrgBLsaAclsM+2I2jreEi4oBj5Ze8HKcVCt1hkH2Q4neNxi7y3SINqszKIVqqoXDMQQ4JGFQQYhzZBFfeKj+0XWmrcFKKLouoJDhlOX1iFMCAWwbtpFUlTclXUYKbGaWZq+gzMmqKUpOCSSPxM/dDaYnJkBWQB/h/NMJs1kVeCkkMDymcOMmNFHdFl4F3WUVvOicBNJ8ZI4kpKVyAEl801un3N1b40GkPFK5j3RgeCOkD9OqfGIUnnKWUCd+qrtMb3SHilcx7oRrKzZwMRTyVf3v9SEnAcw7oSDWAhVBzDuhIhYxOaaR8fO9bM+IwUFb/HTvWr+IwIfjodeo/yN94PFa9r6cv4VRsiqMZ4POXa+nL+FcbECFqnWZzsT2r8vhFLpQ/4mR+LujAeEK1cdbBLBDSkBOsQkXla6qmgoUjqje6TYWmQ/8b9kcitdp46dMnKNFrUrexJKQ21mEbYVasawMLzzcEaGx2BCErl3rzkuoghCkpIdQOV3JyNYtUQxblyTLmcUoYpo5JxBNcDV8CaRWStJ/ZLlMAlTNnQYvz0wwuiGZctJ/wAxI2Am6O6G0rDToycs033lhxZKXHKQXG8M5HZX8JiHItapEw3eRMFU5FJxHU5i50XKKnYpIYOUrSq6X1VEAvj7niv0xYCk3Sm6C5Q+R8pD7H9zGLW3GdGqszgxm3W0LUUJJ4sOEglyXLlSiakkklzFakYiAHff+som6Os3GTQlTgVUvI3QHbroOuAl3D7nCnG5qODlmRKJUpSVImyggXCpr6QHJLDlXVlvnF7NsstQACiGZnozAsHCS+cZiyWu8koUApIASEkUupJYdndEtMlIS6Zk1I2GaGHM7mMp0HJ3TOPOrabz3v4F5aJKXBK0gAvRSmJFXLy8Yi2jStnSRrFZS7XBQE8o3yQM8w+6KO0KljaretSlDqvH5RCmyeMl30qSAFhN1xeLg1AGdDi1AYrsEtWa04Z9bpeI/pm1i0XbxCQSUpDZkOZj0zCQdUPejP8AGLQSk4pJBBqxEP2xZvA5CiepRc9rw9a7KqYTMSKNrGgDpS+eZSMNxjdWSsO0oqNk9H7A0cBNXdJukpUcyHAfIE7+YGGLoODGFiwTUpExIVdIcLQ5ZxV2qk4iI6EozV7jAaNoShe8Xf3LXQISJpceSpmF6ppg2LORhhi7Q/pCcbxxYEsCXLeTXOjQnQVpkpWylVJSxUk3SAS6CasHKFVpqYiF6Znpv3bq9VwprpDk3izKNHJP4iIqr3FarUqt7Mj6HtHF2mSvITEg8ytU+5UdW0j4pXRPdHHbQmjpOIpkQfnHWvpfHWQTR5coK5nS5Ha8L4hbrimOV3Ga/RHSaDmHdCHg/kIQYSEDnFuP2031q/iMFCbb42b6xfxGDh6Oh1qi/I3ng9Ova+nL+FUaC2aTUFXJUszFDGoSlOy8o4YYAE7mrGd4A+MtfSl/CuLkqlFCUr5KyQQaXi6XSdpKAzZgKEZ7s7urnNxXaPy+EVOkbapU2WJqLhKZiUqSoTEElLNeYEHnTWOVg0EdN4VWeRJcypUtBMqY9xCUOQghJLAYEu8c70XI42akM4JrvGLPtOW8wxRas2lY6H/zWoxcpfdRqVyVfYrX/Gl7qOkwPvIh+XIUZZ+xDk0mErCstVKXZXYcYs7dLRZilKAp1pChecEupQBUKXQwwZ8YiKtNXUoknEgZNyU+aP8A0wwmbyr1JXa0uWei7AUyJgWJYKilI1L6i5JOOqSGp5pL4xIsWiEEXVGYtIPIKlKALZoRyeuKWcua14uEtqgOEgZDnLfrGBZb09aJd9QGCQl2BYnkjKjnrJeImoi06Vaacs3oWxnIK7ktCUIBqAllF6axxc1pkl8zFfYUTDNmm4u+oE3bqrzKU73WdoGkJikLUm+VFIJCjjVLhzuen5YCul2mZ56mBBbG8QRynx/9iXuXhRlleVcC50ZZVLSpRcEBk0d5iSBcNaEjI7X5ztl9FVy1pycpIS/PgYlaP0vf4xK1hB1SVp1TcSlIF1gReNXLFgQAGpFHbbaklXFzZqsQbyVJSUvgFKWorFTRgM2cxRJl1Fyq2khu02sqpDlgm+TSpd9pAIFes9sRZS5Y8YmadnF3et7w5ou+DgssyddUie1xblYQUh0lLlg4YkV2tBasrjlepCnBwS9ivtqxcQm4m8ksVup8Khnu4vlBcYtKH1gFBnYgKANQ+eXZAtl0LWDeuhamBDKoSAlTYHbWI61Kd1F3qK6oTsSMsG6myia7ylKO5R8y3sFvVLZpUyWMWW+sDipNB+jFpbLAJlTKLsC5QpNCH5YG/PCM3YXUoXpgDDFaqNVwH7ostJTaCYSsnky9ZkoZIUGUgsoMQGyqzM0HPZ2E6mHkppx1GpmiU+SspzdQdI33k5YZREtsmahRWqt4k8Yl7qyS6iCwzOyDmWtRLkl6OQWvbb21++sGkqAKwolLkMTQZsBlAujeLrJ2lvXj/RNmmqWWuFWboSSQNpAyjfcFLQVWGZLIP2ZWEkg6yTrC7tYqI6o56ldxQWlwAQSAWcAgkc0XHBjSKjOm3lH7WSQ1AAUMU3QAGoFRlWipQZjiqblFuK3Leb0/KG1Q0s8rpJ/6wcvPnPfHNaRyTnds8bN9Yv4jAgWzxs31i/iMCHo6HWqdY3XAPxlq6Ur4VRcW/Rqje4syylfLkzklUtRxJBHJc1IYh6sC71HALl2rpS/hVGsVGEpOM20c3Eq9R+XwYHhBoKYJRCJdnlXqFEhDX+lMIFNzDnjOWfg/ak4I59dAcHEY7I62swgzztMFYmS1NKGJdGOWKT/Zyq08H7YohkggBqrScVFRA1qByYb+rltwCEhLVF9Fdvlc0dVNoPnHthtVpO0++D0uXD76mixskrZV7/05d9XrbVNwFJqHWkkHaDe2U5olaF4P2uXMe5KbLjCDdIBIULpJyZv4g+EdBmWtXnK7TDX0xfnq7TB6XIjxknHLZe5g9IcG7SVqICVlQLlJSlLuQGSS4dISS+ZMQU8GbZ6MPuUn5x0g21fnq7TCPpq/PV7RgdLZaONqRVkl7nOjwXtjeLruUlm7Ycm8Hbeq68mXq5JCADvURVR90b021fpF+0YULUs+Wr2jB6ZL6v8ASPG1G72XuYA8GLZiZPYUt1VwjQ8F9BzJYUZstqks/KoLtUvgy6OOXF/9IV56vaMIVPPnH2jFXim/v+hq46rUjlaXuZLTfB+0rnKUiU8ss2DmjV5sMMAIrU8G7aBdMp04ioce/OnYI3RtCvOV2mGzaj5x7TE6XJdwIYycUrJe/wDTDo4L23OSeoj5xJl6F0ilBl8SkpdwVAEpLM6a4sf/ACNauefOPbDPHHae2J0yXBFpY2clZpe/9Ml9WLWB4tT7XTj2xNRom2pkhIlICwsm8mkwYMSp96hSrUwjQ8bvMOJmb4HS58ECeMnK10t37/pkJugLaqpReUcSou+XnPD+juDtqQsLMpQSMVatAQQTjsMawTTtPbCuMJxJ7YnSpNWaI8bOzVlvVu8QpFoViuUmri6lTqNGvOXSNoBPPEmzBQTrlJU5JuggY5A1hKDDiYwc2xC1jnNt8bN9Yv4jBwi2q+1m+sX8RgQwmdiovyNz4PputavWIHZfEaxcyMNwCtSJcy1ha0JeYlrygl2Mx2c83bGkm6Zs/p5X8xHzjOpfMxDEwltXZcPgnzFvEdaojDS1n9PK/mI+cNr0vZc7RK/mI+cZNMxVOXBj5MIERf23ZB/8mV7afnCTp6x/eZXtCJlfAsqU+V+g9MVDazSGV6esf3iX2wydO2T7wjtPyiZXwDsanK/Rj6lwhzjDB01ZPTo9/wAoSvTdk9Oj3/KBlfAtsanK/RjoP6rCwTEBOmbK/j0f8vlB/tqy+mT2K+UTK+BNjU5X6Mm12mAoxDOnbK3jk9ivlBHTdl9KnsV8olnwJsanK/Rkm9CTzRE/bll9KPZX8oIacsvpR7K/lByvgHYVOV+jJR5oERv25ZfSj2VfKCOnLL6Ueyv5QMr4E2NTlfoTAIdQmK4aesvpR7K/lDg4Q2X0o9lfyiZZcCbGpyv0LAJhYEVydP2X0o9lfygK4QWX0v8AxX8omWXAGxqcr9GWssw4DFNL4RWX0v8AwX/TC/rDZfSj2V/KJlfADoVOV+hjNIeNmesX8RgoK3zAqbMUkuCtRBY4EkiBDSOrPUjaQ8bM6aviMRlQcCLPU6dPRCTAECBALsECDgQSgcCDgRGRhwUCBAAGIAgQIiAgxDgg4EFgEQBAgRVEAYKBAiEAINMCBEALTBmBAgoDCg4ECCVH5OECBAi60OVX7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1" name="Picture 3" descr="https://encrypted-tbn2.gstatic.com/images?q=tbn:ANd9GcQetCkNgV0X1ZO9OHiYjHrmD8q0JGK7w5zgN-WWhByTZa8t2Ogp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010" y="3491026"/>
            <a:ext cx="2557018" cy="327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45912" y="1665110"/>
            <a:ext cx="8407022" cy="519289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Инокиня Марфа (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скончалась 26 апреля 1941 года в лагерной больнице и в тот же день была погребена на кладбище близ селения Спасское.</a:t>
            </a:r>
          </a:p>
          <a:p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12" y="287009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   </a:t>
            </a:r>
          </a:p>
          <a:p>
            <a:pPr algn="ctr"/>
            <a:r>
              <a:rPr lang="ru-RU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реподобномученица</a:t>
            </a:r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Марфа 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data:image/jpeg;base64,/9j/4AAQSkZJRgABAQAAAQABAAD/2wCEAAkGBxMTEhUTExMWFhUXGSAaGRgXGBgaGhobGhodGB0gGhgdHSggGBolGxcdITEiJSkrLi4uGh8zODMtNygtLisBCgoKDg0OGxAQGi0lHyUvLy0tLS0tLS0tLS0tLS0tLS0tLS0tLS0tLS0tLS01LS0tLS0tLS0tLS0tLS0tLS0tLf/AABEIAP8AxgMBIgACEQEDEQH/xAAcAAACAgMBAQAAAAAAAAAAAAAFBgMEAAIHAQj/xABIEAABAgMEBQgGBgkEAgMAAAABAgMAESEEBRIxBkFRYXETIjKBkaGx0SNCUpLB8AdTYnKi4RQVFiQzgrLS4kNjc/E0woOjs//EABkBAAIDAQAAAAAAAAAAAAAAAAIDAQQFAP/EADERAAIBAgIGCgICAwAAAAAAAAABAgMREiEEMTJBUaETFCIzYXGBkbHRI/BS4QVCwf/aAAwDAQACEQMRAD8APt3Xa1jFJxc68xaUgT1SzjX9nrb7KutxXnHQrvSMFPmgiwoRlOlka7/yc4uyjH2/s5qnRy2AzKZ7i4qXjER0Xtny4Y6UoUiu6aQiWQS/ydXgvY50rRq1a1Af/IqI16M2kVKx76/KH5wg64htEwmvdAY2NX+Rq8F7CMnRy0H1x76/KPP2ef8AbHvL8ocLTapAyy8fkwL/AE5RJJoBT57I7Gw1p1V8PZAI6PvfWD3l+UZ+zj31ifeX5QxNqUrPbThGt4Xg2wAp1UhkEiZUo7EpFSY7G2F12r4ewA/Zh76we8uNHNHlpqXkgbSpQ8YKAWy0SIIsjR3BbxH9KO8xoNFLNm5jeUPWdWVd2Q7ILFbWzuuVN7XsgE5ZEJMja2p/8h84s2a5+U6D7Sp7Fk/GDzFxWQUDLQnPJKfKNrTo5YVZsN8QAk9okY7pEc9Nnx5IFjRN320d/nHo0Qd2o6xE7lwrarY7W42R6jiuUbO7nVHVEth0pUlYatjYZXklYOJpfBXqncY7E9zBel13stP0RW/ZFza12HzjxWiCzrb7Ff3Q0qtafaEaKtKfaHbA9LIV1ut+pCyjQ5XtNHiF/wB0YrRADMtdjn90MCnhtEaqc+0I7pZE9ZrPfyQunREbW+xfnFZ3RTYpHYrzhmW9viJVoGsiXGJ6SRK0irx5IVHdEdeJE9wV5xWXolMdMdh84cHHUnIiIVxyqz4hdZqceS+jmF8WQ2dzDixAiPYvaej0ieHnHsaFPtRTYurDE0+KO73E5iZCjrJ8fKJbxeKEKKRMgUiDR5MmE8T4xZt/Rhc79Hcy526V+Zz57SN4LPKLKU6iAJcMpxGvSAmvLKI4Dyg3pDYEqbJArMV641a0RZwVB+dsUdZbxRSuB0X79s90eqvtKs1rj29rrs7LqUYVSUJ0EwJUPGWcs6ROnRRrAlQxSJnXZPZwHfHWQd8kyuba2rN1XaI9/SGZfxTLiIttaNszw4Z0JnPZLzjf9QtpJ5tCDPWBSuewmc4jI7EgReN6NNIK8a1HJKQaqUcgBFS7LGjFy1ocCnjvogeynziW4LjTaFKtKk+iBKGRtAoV8TkOEMCLian0RIbs+uCbw5BuSjlvKIU0r/WJ4KjV1xhIJU+ANZKpd8L2n98sWGTTKAu0rEwJUQDkVbZ6hrjlNrU4856VwrcUfWNAd0qDZSkOo6M5rE8kIlWs7RzZ2JWkN3JP/lon9+LdlvWyuD0doSv7q5nsjidjs6SRiWKgyzBnI7U6oxFkMipLgkK4kkgjuFcoc9DjubJU6lr2R3ZtbHtERq+izOJKF85JzB+aRzPR3TRyzqSi14nWTksdNP8AfLYa8Y7FZrraeQlxtyaFiYIkQQaiKlWlKm8/cmNWLzFFh9NlcDTiythVG3PWQfZXtGwweT+j+1BK3aMtOILaqgiWyANw3aoqdsrqjyzJEj7baugoeB3iBeavvG41JXTLhXZ/a7zGYmNvfFgXAdauw+EequQSn+cADiXEqnkdtOMRksjKUe2u70pUhKTLEanCSJAEkTyE5S64mTdqY4Iy7LnXallQ5jaPWlUnYI1dRKkOtwshFmAG/wAYSrd0lQ6pBRjF8UJpzcpS8BB+kBPPRw84yNtPhVv52xkX6GwjSUbxT8Dt+jqpsJO8+MTXqvmxV0YI/R0dcT3x0DCJy/EYs1+d+bATjpUEzIElDhnr1wbbVQDZC3ZXRMCucMTCKV2bDFOI2qrC5ed54XC4pRCG3OSU3nQoDoXL2gag7BFq4XittxC+k28tJGLFIE8okYtyVgdUTXvcqXFhwISVKHJuYkzxNk1B3jUdkxE1ksaGplpvCVYQZGQkmiaZTlTeAIN2sS5RcciXk5Ce756oWNNbWrkm2kE47QoNiVKHpHjKGEPqAIWD1d8t1YW7Qjlbxs6akNtKX2ySJ9c4iOsKks7vcMTLCWkJbQJBKQANwEqQMvu9U2dl15dUtpnLaRqG8mg4wbe30jnH0x2gpsKECnKvJB4DEvxSI6nHHNIDFZNnLBaF2hxy1Ombjij4atwHNHCIGbLimsiYnzRt47ouWVock3OgCcR64Ybr0bU8At1wMN6hMJUeJOXARqzqRgsxMKbnqANmspxBasNQQQZ7COqIlWQtgUElZgEnLbPKH2zaFWVRkFYtiguffOKds0IITiZewganVTSesmcJWkwbLcqUsNsvfjrEpTEwWzrqk79R+EOv0MaQqCnLGo8zCXG/skEY0jcZgy3KhbtdmW2sNuowLFRIzSobUq1iPNBAU3q0BkVODqLaz5QyqlOm/K5UScZq53oWuAekrpadYtYPQVybm9pwyr91UjBRuKOkjOOyvJ2tqlxAmO8RlReZdgkpBYvcYXNI7yJPIpxpICllaZTmgBaZEkUnU7QgjbF+6rSFsNLPrISespE4jt1mbekFiciCNRmmevhMS1gmOi8LzJiknmVWrSXnGFKbUhWByYVLMFAMpE0mTKcFH1yGuK1rUijq1SwgieoYiJ94EbFYlnTUe+IbuSOVyn93TvBPeYSLceerj8Ydrnl+jollh1wk21PPVxh1Z5R8itQ2pCPp5k2fnXGRvpyKN9fxjyLlDYRt0leETsGiyv3Zvr8YtXu56NXCKGjA/dm+Hxia91ybPCKTl2bGHVj+d+b+RYsZONGc8U+yHNtUIrLigtJG3ulWGdm00oJ8NphSdhlaNzy/7xU2ltKThU6sNhcgQmilFRGuQSeuUb3Vay60Fq5pNCJgiYpQ6wZTHGI7bZQ8jCo1oQdaVDIjVQ7Y3sFnS0gNisqHaScyd518YK9wLRwW3klrqJAyI+EiR2QvXckJvRQBn+6iR4LrDKpuQJ1wsW4hq8LK56riFtE7xzk/GOiFSzTXgxktaZkbOMo5v9NDP7owdSXwO1ChThHSX0TqPn5lCd9LFix3a7LpN4XBwSsT7EkwdF2qRfiLeycouBsOKbB6LaQpW9UylPeknshptbPNxKSpYIpShlqE6dxha0XGFTx+0nsIKh4mOiWS1IdbQlVMAoRnwhulTamWdGXZAt23elKSopKARipuEyNm474o2qxoxp5RslatZlJMxOZxKFPOGq1Po6E6JbWDxKCe2cTM8m42hSzzgiVDKeGkjFdVHtDxGvqygMKABBTz0AzoRWk6gEat8B9BefejStXPV/8AUR4mGvSG0h9TkqJSgz3AJPkYXPoxs07XP2WSTxUpMu6LlOX4ZX/blSsu3E6+2ryjW2uejXPLCrwMaJygZpJaSizOEZlGEcVUEu2KEVdpD0rsm0YV+6MTn/DEeX5ai22VgmYINNYnMj3ZxZsjHJtNoHqoA7AB5xWtllxlJJomdNRxJKe4GJunK5OWK4LVeKih4pUZBacBkJYFYK5VBOKU9UEbHUcwqWAo1kTWeQnqE5UiobkARgxzm2lFRmG1FQ4mRkYNXe1gmKSKidgE9XCCk42yJlbcOd3UYSNeH4Qk21CsRrDswr0fVCXbl1PGOm7pFWgs5CZpuKNT3xke6ZiaWuKoyL1DYRuUO7j+7zqGjrsrM3skfExLeapoVwiro+f3ZGyv9Rj21LBSrVt3xQZjVI/ml5v5Fy1GSZ65wauhyaADnTWZzz/OA9sScMxti1dqyAACa1Mj864EOSuWL7vF1vkw0UHGopMwTKkwaEHjFyz2pSj49UBL9aUstlKpFJJ7UlI7yM6GL90BaQnF0pVIEgaCtTlEvUQ4rCg+TQTgFpjZFLs+JA9I0Q4jiip7RTrgwo5fP/cZhlv8o5OzuJi8LuQ3ZbUvModR0VpB69Y3SNIpX9Zw6w62cnG1pltmkiBKHf0J4oVSzvKKkGdG3FZpOxKsx1wVvB1KG3HFnmoQoknIAAmJ1PIZKCWe5nCLqvbkW54MQdbwHcpM0g9izB+5bzkZKzEKljZJZaH+58KwVYRP5+d8adaEWdos5KIWTf7/ACiy3IBQIkRiBpLtkfCLFjvnE2QsyImeMDGnuSM5TJ27OsGNA3jJVlPVvyMIcItaixjKlsvB3CpCTzXiErpkBWh1UMMX0YWaarS6NqUDqBUfEQvLZIlTJafI+MN/0VmTVpR/uz7Uj+2Dq2VF2K0r9KrjnOUBbzPLWhpjUghxzgOiOtXhBO+LclhvEoTJolIzUrUAIrXLd5aSpblXnDiWdlKAbgKRnxyWL2LEcswipUD7xtODDhTiUqchlRImrupxIi4DQxXt1kUsJKCAtJzOxVFdcq8QIGOvM5WvmU2n1KVzUArCikk0wpkFTl/OmY4xvYypfPUcKgZDAdnSoZjOY4AHZE1nsRQ44ayVKUzOsgkk+6IrWdIbcKSUzWZyTQJkAEiWcyAT2wy63BZbjoFlV6IcIULYnnGGuxq9EOELVrRzzAsq0tbE/TJPMa4n4RkS6cp5jXE+AjIv0dhG7o3dL93sabI/JpobUn+pU/nfFzlDI0oM57xSBtntIS2yPsqlxKiImszwUVT6WE590ooMyqveS838mjqJoVujyyzlkecBsiZmRBG4+UbWcBIAHme2IAZNycgD1b99OoRfZcBinjxUNNce2Z9IEQC0ESsmeXCNVrIpORNTECnZzkM41LgM1KMgms5yFK57B8I4DCa2mwpeCkuAKQRIjd8DHHNMdKFrCrA28HLOhdXZVWBklSvWSk+sM5CCGnun3LYrNZFSa6K3RQr2hGxG06+Gahd1lGKRBCgDwNPVORG4iNHR6OBYp+wtyc+xF5F1puQZGzEaV1Ur1wRsstUDE2cJKFpoCSkprhExqBy1RaZmFCGVcx9FWjYnebmqN2KTnEwTGriJwm+4aQPrBH8yf6o2uS+f0N8rkSlSZLQM5AzSrYCCdepRjDZiQAmWImk9Upme+UV7fZEBKkhdcyediUZgTPNPCUOiouNnqYiom5ZHRLiCbRK1qWlxR6ASZpbGzcvaTBdyscau+0P2RQdZcAORFcK9xSZYpbcx1x0nR7SVFrTI8x4dJBPek+snfFOvQce0s18BxqNu0tYbFBvjVCpRulsxo6ZSMVQzFLziNwxq6qIwaiJOGawOnkoB2p3nmQ1wWsC5tT6oDWo89USLhrYt6bHmt8TGRppn0GuJjI0KGwjb0buo/u9hO1uySzSfNV24zBC7UTrP1a8YrOn0Levmq/qPZGXa7IVNdmqKLMmr3kvN/JaQuQOcZYrScZxGQHx3xGtRqIpMJImcUq7p1gUAw+mVTnP5lsioy7zpChlMg+eqKryikivf8I3ZcEicuup+fKOscFG7SomXhHLvpH0rU6s2RpRDSKOFM+erWn7o17T3tmmF8folnKkn0rnNTuJGfUK8ZDXHLm0oSmcnFbTKQ6zPbFzRKf8Au/QXNYsr2K9jS3OSUuLI1SA7iYPITzcOBQBTKWsccweoxSW0lSZlIUNUjiM+IAl2x4w84Ogsn7LnOHUoc4d8XXaQEYTp7OZvb1KQgJWZz6KpEVEjJW87YuY84qu2sgembUkHP1kHrzTHlmcChJKgqVJjWNR+HVATWQdGXaa1BFpdI9S5SIGzSWv8o8STIboTYsWLjJmtFduv7J7c4jSEJUozJVIVAmkTIVQzEyfjFG0PJKwk4zQkhOueqdJCW8RJ6Uikm05CQxrlu9VPaYbFZFeUnidlc2t1kQsFSlYZZBRSnPMmZ+aQNSShQWlYStB5qsSZz4ihG7I5Rb/RkpMygqO1fOPfQdkVrSqZqhJG8QxPcDKm5Z6jp+iWkgtbPOGF1EgtOrPNO1JkeEGHliWVTHHLgtibNaEOiiTzFAakqlXqIn1R1VLn5GM3SKeCWWpjIXtZ6zZwxo2qsRrjG4rhhywEAAAyznKdd8DbYeeY3u9w4aUrlTXTziu8olRiQUA9Mv4bXE/CMjNMB6Nrir4RkX6Gwja0bul6/LC9qWBZ285yV/V4xFdyaTiW1rAZbnlz+4xRsbvGsU2ZNbvJeb+Qs6ZCcVBa04SeHXq7IktaubAFb0pecRFXAkwoq2YlGYNMuzVFtsZd5FKZ/PCAjD0z1T1xvet5clZ3HDmAQAfaoB3xOFt2QNxT0rvE2m1qkeY1zE8fWPbT+WKdoSCpLWSU85z4D4dZiO7khCCtWqtdajl316o1VNIr0lc5XE5DqHjGoopKy3EpZEvo1HoS3poa8M4tCyuIq24DMTksCfbEFla56U6xU8YIuvjnk5CndlAt8A7IHOOvDppVxBmPnriqHkBQOEJOukpz3ZQcRRIn0iOzb2RRtzRUhZSjEESxmWU8hPaYlNHWZqpckqJ1eMxEi7RulSfDrit6vJE84ZHbuiuHJgJO2XVq4wOG5LkSNVxpUhJcSZ1E6bjuzjENIIngFM5FQl3xLb2yEpeHSQcKt41T8I2sykzCh0ViR3bjwMHfIUlnZkKpCnPHBZ+M4jNol67nXhPwgpa0obCcQniUEjr8oFvtR0XclohtL2IETn1AeEPehl5l2zJBPOb5ittMj7suwwgKblwgxoTbOTtJbOTqfxJmR3YoXpEMVN+GYDdmmdITIiNVGUetCPHxSMsYS3S+Jka/ndHsqnjFG7BJZOvbSUEmxOpgmREAaZD0bX3lfCMjfTZPo2vvK+EZF6jsI2dG7pevywjb0Tbb+854iKdkaM5nfri7bVSaR/yODvTFSzrmr5yimzKrd4/Ms2lRKYAWh6RlTrlTtgvbVySYXH86xNNC2EGF4lEAf9wG00tXNaZ2nGrgKDvPdBK6zVXZCtfVo5S0uHUmSB1Z95MWKMb1PIjwMJmUp9VAxK3nZ4DtiAOTUVHjGuOh2k1i1draDMrNJhI4mLmoMs3YiXOPGIAZpRPNap9pmYntJwNOHX0R10io4qTgGpCJdZEAs8yW7ZEirQVK5s5kyA8BDaw23Y7PhfmpalYlNaiRkFnM8BSPbiutDLlmdCcay3yhBoAozAzpLIzitpnZnUpQ6pIMiSpSSFDEaiesdY1RXlNTkoLUOSwq4v3qvlFCgQt1c5JFEAVIGzVFBv0jSFDpSkfvo80xLZ3wXjWYQiQO+U1HtMRXYkpUtqYqSUGdMaPy8ItJWRTcryv6BS6FhxCkqqCJHgdfVA5nmFSV5A4V7jklfDUYxpzknZjoqqBuOaeo/CLl7oAUh6U0L5i94OR+dkRqfmE+JHeqjhZn6qwD88Il5GaJ7zFC2OSaU0o85BBQfaTq7ILXaqaSDt+EQ8kSndsEOIlmIpLdLa0uJzQoEdRhgtqG5kYhiAmU65QGtTHNPGm2UHF3IlG6Oq3faQ42laeioBQ4ETja1q5phb+jy2YrMUHNtRHUqo7yR1QxWwiUZNSOGbiTF3jc1uZ5NQfmUEiYA3Mocrug+sREtZMQHpmZtM/eV4CMj3TAeiZ+8rwEZF2jsI2dF7pevyy9eQk0P+Vz4QLslFj5EF7aByXB5f8A6wNZHO2xUMit3jLNt6BhefAAg9eK8KJwtrfnqEFTQDLDbmEE5ADPqhIbWTNRzUSe0w0XxayGHOEvep8YW7G3luE4u0FZNkLaJHGpDhnGONyQtOsSUOqvgYJ2JqZM8iJHriopqQE9RwH4fO6G3GNFi83AttgD/UUFHqFYoIOIrVtNPCIkLMwg5NhUuBy8Y3snRHvfPXEpWQEXd5nWF4UzTOcm2kA7gCTKA16Esp9FTGShQkJFKssxsMH7sfbNnQUtzXhEyBr3mB95oLnMlUkSGwiMaMrTzLsWKulDTTLymw0OYwJyVKZ11lrlC+9aUqZ5ZKMCwsrHOnWYnqFPKDumiTyjyyJHkcJHCcLAH7oOKvGNegrwTMyvWkptZey4cdYQtSA4kFNAvnI3K9ZPjElgdDramlUnlPUofnA25npjkVHpVQditnX4iJ3iQeUFFDpgbslCJa3DIyxLF7njrRcan67cwdpGsfHtjZq8OTZBFVKokcKEnhFppU3QodFwTP3hn2icatWNDVoqJhYmjYDmR8RHXW8mz3FOwASxKDqiTNUm1Gf82yJrTaEKJEymepScMMjS6QHvAJUZdIeHAwKndkqLWRvoO6UWlbftp7SKj4w5WxRkeEc7upXJWtk6sYHacPxjod4GmUVNKj20+IMd6Kmjy5uV2+fz2Q0SrClo9MOiWZ7oaFLlCKmsOIN0uHoWfvK8Ex5HmlCvQtfeV4JjItUtlG3oXcr1+WWrzVJmf+8vwT5QIYfrQ9kFL1V6FU/rz3o/KF5g86K6RjV+8YZvr+F87IW2YZbzE2oWAkwVPUAynpOZNIT7SxPqE/GUVLC9JEgiu05R7pGubjQ1AE9sh8IqOvkc1PS2+zv4xdpx7CIi7XZdReYQrC4jDvQcXaMxEtoAXMoqlQ1e0mvVAYKkcKQVKPaeMELNda0guLc5MATODZvJoewwTSWZKkwY47VwjMpA7T+UXGlpCDUUHcPMxZsd0tyU47OUsQSo5J2qlr3Qf0V0Wbes7lsdR0lBDLYoKqCZkDORM/5THSqRSuyI3v5jBoNeZ/RQCgqpUjVKh8IKWBaBaQVZSmOuNbosKWW1NtrwlJKVTE8STzkniUkQLva1pbmSZACU9wjIl2qjwlpK6YC0tAdddFZKEqSnIqlrgDarvAaKEg81SpAiVMR2EzpGl42ouJcURKa0AA6gFiNm3pYRqUVduKNenFxikUq0qbvlvtcDBmTatRQJg6wQqCTT/KJDoHPFFj8thHxjy82wEuBKQAGtWs6zxn4RHY211cQgqShA5UAHoUEzvGcMk7q4uknGTXAxLymjNB9GvL7J1iClob5RpI9YdE7FDLtiez2FtbRTQpVWY7jxgdZlqRjZX0k1SfaG0b4Ve+rWWNWW4nTaypKTPDOYVuUMwYqWy0TTQSFD1yIPnG7hrnzXe5wZHgoUMDn3DKUFFHORq66QUr1pIPZHULesYZjKOWu9E8I6M2vFZGlbW0/0iK+lrZYK1kOjx9MIZTnClo+fTJ+d0NidcVKusJAvSg+ib+8rwTGRmlH8Jv7yvBMZFmlsI3dD7mPr8snvpXol/wDMO9B8oX0Nc6eUMV8j0bn/ACp//NUAEGsJWoxq/eP0+EHLYr0ULoTMmucHLc56E9UAmBUwNPUxYu36f3jggd5JiilKiQhAmo/JJOwRavsytLu7CPwicWbss+EAqoViZ3J1DrzPGNKLtBApXCF2WFLaaVJzVrP5RDancaiBVDZ6lL8k5xNbLbJBKRUnCjeo0jazWYISkHV3k5nthfixltxSvBClclZ01W6oFXWZAdsuyOvGzJabszCei2dWvAggnjiWDxlHO9BmA9eS3lVRZ0kjiOaPxEmDv0g3m4y/ZOSVJSUrVXoqmUiS9xAl1zhdWLn2ELxJO7DN+sFKS6jNKZqlkUCp90mY2pVuEcs0nt63uaJ4ade87od76vwWuxOKQFICUSdSaekJkEbwAcU9c0woqYBVM5CURotK2clmiK9V4ElvILQCG2yEzJWgKBE5iYqerwiG8JICFgGQmZEa504jyjNJHjyYkSDiAoZbTGirQ4A2hJJK0AGpyOf/AHFuz1gqrGTw5/3/AGZaVFxlUukUy7Y6FoVaUtMqs62gkOiQcUMyRIJXs3cYDaNaNBCeUXUpE+yD9qxIs+NWBSFzGCgPEHOcUq1dSeGI6lQwrPWxSttjNjf5I0ZcJwT9VWtJ+ED7xs5UKUWkzQfhwMPNvsH6VZFJc6aeao6wQAUK4yInCA8pZbKVUcaVhV1ZHrzhtOV/Mi1smQWVYWkpNAr8JB+BrFN6ZNaKnI8dfnFt01S6Ml0VuWMjwUKR5bkdFwa6Eb9/VTqh61glVQpLdDvcbhVYG9ySPdJHwhLWIcNDzOxS2KUO04vjCNK2E/Ej/Y9uOjiRKu2GtMLN3UcSRkDDInXFKrrDQO0p/hNfeV4JjIi0s/hNfeV4CPYtUV2EbeiStRj6/LLt+GTTv/K33trELjbmUMd7Jmh4fabPcofGFtKKiErUZOkbfovhBa0/w1dUCbKZET2iDL6fRngIEFMoGOoSKj6eUtLk8i4SeCc/CXXBUJCqnX5/PbAayrlyivaUeyZPxHZF+yWgAKUck16xl3xotHU9Raakp+vQZT+NXkJ90botOIqXqSDLqEC2lKDSUjpOqKjwyEEryQGrMoDOQB6zKBazJTyuHNAkYbGpXr2h7CPupp4k9kQ/SVaP3pBAnhbAQnapSiEjrIEW9GFys1m+yhSuup7cSo0t9hx24PLlhabThG+WZHA04wlTSqOTAcW42NrfZBZ7t5Gc1Epxn2lqJUs9sh1Qv2x8IE+yDulFomw2k5qWFHrUJeBhOvV6Sxr5wpt3d0Oo5psTWyshltOgNscsyXDyaJ+lk4oghCUiZPNkDzhQmCOjdxUSpQrIDqGqGO+dLGLUyG23CkrUlJbUmS1DEkqwk805SkDlFayPKSoJJPSKapnKVdRqYq6TVnbCWtGhGKxbwww2lKZmQSM9koT7U6h58JbBS0kzNSZyzkDl+cGkpVanEslRS3LGsgHKcpZbRnl2RZtOiAPNs7wIGc9XFQn4QijTaV2NlNR8yCy2oco7rC20LluBLau6XdCPpKxydrCvVdGA7CRVJ6wYb02Zxm0IQ4JEoWkGcwR0hI8QYWdLE47KVjpMqFfumnce6LNN9pCXe1wUxYsbbiDkaDjnPtinZlYk4VUxZ7lCh75Hrgq5aAlnGPWy/m/KBbwktQGvnjrz+MWY3ZEtZXVwhn0IVOzuj2XPFI8oA2r2h6wn16/Prg7oUebaBP2T/VAaRnTYO9BK7m+cKa/jB+BN3iqeMGHExnTCQH0rPo2eKvhGR7pSPRtcVfCPYuUdhG5oi/DH1+WXr1oi0cEH8QHxhbYVXZDNeWT4/wBtJ7HEQtNprthC1GTpG0vJfAWtB9FPdAZxXNJGw9wnBS0q9D87YB3nNLDpGpB8I6CzEbhNbPMSN0+2LRUQwRrWqXZ+copoNBwi+KqYRvn3z+EabBWoMtshBxnJICUjgJRTvt6bCjtWPCca3tbZkITkDEV41aQNq4XFZpsZJ5MYtFrbLGwdQmnsqIJvvAgHahAltIGHxTCg8ShwOt6jODotqVAKGWfDX5xXqwzug4op6TWyb7bY1H+kV/ETAx9ua5jPVENocK7WlWqRPbBNOFEydevYYtQWGKKU1iqWbKFtSoLaKVSKMShPOYlBu26V2hslRSlXPSuf2kiRIG8UIgM/anOVbAUoTSuYBOr/AKiy7apqKFmadkRKCltK42ElGNotr0X2Fbq+kJ4PJWltFMSZGfRWoKIodRBlsnDRcv0m2dYWXGFNFZqpMljF0a5Eikcxs1lwOcfzivYugfvnxMc6ULZAU6jqS7R1a/r4Q47Z1t5JNT9+QIG3b1wpaRWghK2h66q8Ip3beHMwE5EEHdOKVstPKuOL1TkPE+AhEKbxZ7i07WImLROzpB9QkHq/Ix6HZobVrSSO2o8IhbFXUbZLHXQ95ER2boLGySuw17jFmwm+X7uLxPNI2VHDX3eEHNCz/H4J/wDaF5lyRBhi0FAnaBsCZcJqhVfu2dvQcu1JxCR1wbdijd7dRlBJxMZsg4gLSfoNcVfCMjNKOg1/NGRcpbCN/Q+5j6/LCdsHPcG1rwUD8IB8lWD9qTJxdZzZPiYFSisY2ka4+S/6QOJmgjj3VgNf/wD4zmU8OrLZP4w3aNWJt1woccS2JzBM617Idk6H3eUyWUrnnNQ8MoZSi27r5Kk5qKsz5oQIttSDwOpIJ7o+hToJdh9nqWmMGgl2jWPfT5Recnw5oHpYePsfOaaqE4t3g5zGh9ufeI+gRoVdg1p99ManQ27faHvpgHUfDmgukhbf7HATa5L3HziN981CTIbI+ghodd21PviNjohd32feED03hzQXTR8fY+d7I5O0I3I+ESXlajiABlWXCPoH9jru3ccYj0aH3dsT78T1jw5leSi3e79jgq3EB5kldQFJlI1xTSOFY1vdqYxBdQqQEszKfgI78ND7v3e+I3/Y679gP88cq+//AKhkpwaaa5P78D5/u+0hdCecNUUbG4MBrmufVWPo79i7u9ge9Gn7EXdkEAfzRLrrhzApuMXfP2/s+dA5UgGuqJmnAlHaeuPoVegt3S6Mt+IREdBbv3+8Ih1vDmhqqx8fY+ebI56RG/mngcu+Jm04XSDkZg8CI79+xN3be1Q8o0VoXYNSu8QL0hcOaOUo+PscFZNKwxaEOhKrSSQJpTLqJ84661oTYpZg9YjxzQazGeFUp8ICpWxRatzOxw48hPu94GRmDwgqcoGWvR5yyPDBzm1GsjOCqhSKcvAbEXtKTzWuvxjI00rNG+vxjIu0thG7or/DH93sYLckcqJCU2ljsBMUUNbc4uX06UqQ5hmkBQUAZUUJZ9sUhfzJ9Q9v+MVXFtZGY6Uqii455eHFkyGBriwhA1ARTF6o1IPvf4xIL1TKfJmX3h/bEYWd1St/HmvsskHdGFMVf1qj6tXvj+2M/WKfYV74/tiMLO6pW/jzX2WiIjUyd0Q/rJP1Z94f2x7+tB7B97/GOwsnqdb+PNfZNyMeFoRCbzT7B97/ABjw3mj6s+8P7Y7CyOp1v4819m6kRjbe6IlXmgf6aveH9sa/rRH1Z9//ABjsDO6nW/jzX2WeSEeBPVEKb1R9Wfe/xjz9bN/Vn3v8Y7Azup1uHNfZOYwlQ1mKwvZH1f4j/bGC9E/V/i/xjsDJ6nW4c19k2M7THmNW09sRfrJP1f4z5RqbyT9X+M+UdgZ3Uq/Dmvsnxq2mNkLMVf1kn6r8Z8o2F5p+q/H+Ud0bO6jX4c19hNtR2xO0iBIvgD/T/F+USJv2X+n+L8o7BInqVbhzX2FOT4RG8IHKv8ex+L8ogd0hR7HefKOwSI6pV4c0DNLlfw+B8T5R7FO+7Qq0qAbTVI26pnbvMZF6lG0UWY1Y0oqE3Zo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12.insales.ru/images/products/1/3369/36293929/%D0%BF%D0%B5%D0%BB%D0%B0%D0%B3%D0%B8%D1%8F_%D1%82%D0%B0%D1%80%D1%81%D0%B8%D0%B9%D1%81%D0%BA%D0%B0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9" name="AutoShape 3" descr="data:image/jpeg;base64,/9j/4AAQSkZJRgABAQAAAQABAAD/2wCEAAkGBxISEhUTEhIVFRUVFxgXFRUVFRUVFxcWGBUYFxUVFRUYHSggGBolGxYVITEhJSorLi4uGCAzODMtNygtLisBCgoKDg0OGxAQGy0lHyUtLS0tListLS0tLS0tLS0tLS01LS0tLS0tLS0tLS8uLS0tLS0tLS0tLS0tLS0tLS0tLf/AABEIAQEAxAMBIgACEQEDEQH/xAAcAAAABwEBAAAAAAAAAAAAAAAAAQIDBAUGBwj/xABKEAABAgMEBAgKBwYHAAMAAAABAhEAAyEEEjFBBSJRYQYTMnFygZGxBzNCUlNzkqGy0RQWI1SCwfAVNGKT0uEkQ2ODosLxRLPD/8QAGgEAAgMBAQAAAAAAAAAAAAAAAQQAAgMFBv/EADARAAIBAgMECgMBAQEBAAAAAAABAgMRBBIxEyFRUhQyM0FhgZGhsfAicdHhwSMF/9oADAMBAAIRAxEAPwCx4O6BlWtdoVNVM1JpAuqbEqJdwd0Xv1GsvnTvbH9MR/B+a2r1v9Ua0mOO2dfFV6karipNL/DMfUay+dO9sf0wocBrN5872x/TGlEKgXYv0qtzMy/1Fs3nzvbH9MH9RrP6Sf7af6Y1Bgol2TpVbmZlxwHs/pJ3tp/pgDgRZ/ST/bH9MaZoES5OlVuZmaPAuzefO/mf2g/qZZvOnfzD8o0RgjEuTpVbmZnPqbZvOnfzD8oI8DrN507+Z/aNGYSYl2TpVbmZnDwPs22b/MPygvqbZts3+Z/aNCowCIF2HpVbmZnDwOs22b7f9oQrghZtsz2/7RpFQ0YDYelVuZme+p9m/wBT2/7QlfBGzDJftmNGIamxRthWKrczM/8AVSy+av2zA+q1l8xXtqi7IgjAuw9Jrcz9Sm+q1l8xXtq+cF9V7L5h9tfzi6EFAzMnSa3M/VlR9VrL6M+2v5wr6sWT0Z9tfzi3gxBuwPE1eZ+rOX6RlBE6YhNEpWoAVNAWECFaYH+InesX8RgQytDrSe83HAHG1etH/aNamMhwBVW1D/VH/eNdejNvecnGdtLy+BwQcU+mZ0x5aZaikqKsGyFMRDKbFac7UrqA+UUdTfoYKG69y/gjFAmyWg4WpR6h8oV9BtP3lXugbTwYdmuJdQIok2O0GotKm6vlB/QbR95V7om08CbNcS7MEYpDYLR95V7oH7PtH3lUTaeBNmuJdGEmKY2CfnaVDAZZlgO0gQf7NtH3hf66om08GHZriWpgjFT+z57P9IWxw/TQn6BP+8KgbTwJs1xLZUNmK79nT/vCoSdGzvvCoGfwJkXEsgYammIQ0ZO+8KgHRc706oGbwCoriSTBGI40TO9OqCGiZ3p1QLvgSy4kmCiP+yp3p1QF6KnAFXHqoHyygX8A2XElQAYVKTRL5gHtAMLAi5RnLdKj7ed61fxGBCtJj7ed61fxGBDUdDtye82HAI61r9YnvmRrQqMjwB5Vr9YO+ZGuAjCWpzMZ20vL4IVt8bJ/3PghVtvEJYEi8LwBZwxArse6eqEWzx0j/c+CJgEVvYwvaxR2pS0vdSW4uYwF4uolWIfYgAZ1iTpKetSEMFAkKUWBylqDdp7otIEWzls/gUmilL4xAN5hLW7vRRWKKBwLANnWLoQmXLSkMkADYKCHUo20pQ1O8kjICmecB/kwSeZ3EoSS7Alg+B6gDgTBkgMcWLEOWqQxoMwzDfjDyJKixNGbHWLUdzkcQ9fyiUhAFBQZAQUuANyIfFKYsOZ1B8TtBAo36rDgkF3cdm4ZvuGyJTQFECppz0i2VguRESFUchxzqzBIvEvl+sIbMpVdXFVapdhR3AqKPWteqJsualXJUDzEHuhRTEyslytIBdiMWAcYh72Tghi43Q2sEM+fPFmuWDQhwcREWZJUHOL7HBAqzYgqyenuirQdzIzwoGCWitK5kjfhTZv3QBFSrRXaUUq8kJSTdZTgEh74p2J98QbNJnJTeAUVJmKcEkXkioZwSQTn840DQRi+aysWU7K1iDoq9dN53Kyavmxo9WidO5Cuie6EwqbyVdE90Zt3YL3dyPKOqnop+EQINAZKeiO6CMAhy/SAHHz/AF0z4oEFb/Hz/XTPiMCG46HZnqa/gDyrX6xPfMjXNGQ8H517X6xPfMjXRhLU52L7Z+XwiBbT9vI/3PhETHiFa/HyeaZ3CJoEZmD7hUCDaCYnAOdjt78oiKhp20YY7asxxoMeyHrPJChtSagZCrvTPP5QmWAVNsq3WQM8MSxfEGJqRGiXcW0QaRFNwn4USLCkGYby1ciUlryt581O8++JHCLS6bLJKyxWdWUgm7fmEG6l8hSvNHB9JTp86aqZPvGbMUxCgQXdgkJOAFA2UMU4J6jeDwm3d5O0UaHSfDu3WklMtXEpPkSsW3zOV2NFVK0eJpJtM/BJN5ZVNUKEuA9WbB84mz7H9HlBIz5a9qgap3AHAZ4xVyirWLskgpL1cHHroI2e7Q6dJQa/81lXuyJLsyX1FAKyyPUYu9GcJ7dZSAmcop8yYTMQea8XHURFOAlKgVAkDEYUjTWiwBcopACbpdOWJZ61Jqmn8XUA3vszevkSSmk0+KN3wR4byrYRKmJEqfkl3StsbhNX/hNeeNWRHnYEhlAlKknEUIUDQg5FxHbeCGnk2uSdZ1y2St6Eulwtt9QcnBajRjUgu45GNwipfnDT4LC0SQBiycVPUYitc3+dYjlLc2T40oerCu+LNQiFOSAW24DFqt7OFA2BjBoR1GBBmAAcwx2YwRipQECZyTzHugQU06p5j3QAobRyU8w7hCTBy+SnojuECAQ5dbfHT/XTPigQVtH20/10z4jAhyOh2Z9Y1ng/H2lr6afimxrzGP8AB9y7X00/FNjYtC09RDGds/L4RXWnx8rozO4RPEQbSP8AESejM7hE5oqLvuDaDCdocU7Xz733QAIIrFTeAbHHAEFVQRTCCgIlWUaoxrVzj1vElMNS4dEaQJI5J4SdNBdrXLIcWdAEvYJywCtRSXBZKk44FEUWipKlWmW5KlJdTqJJKgmhJP8AER2RG01NMy1WhRznL/8AsI7hEtcxUmepQQF8pJBVd5b5jDAmmQhxJKx3smzoZY65f4X9usCp8sBJ+zQpgQRrlNC433lax/7F6rSNkCWSVJSBjeLdSU1UrnaHkT7VPHFpVdT5koXAkMwddVCmQiz0dwNl4qVrHE59pLxm6sIbmIRqTjbgu4yqNGiY92Yg0JF0guWpQkEDqfdD2j5Kzygbw240f5RorTwIQH4tQJ2EfmPzBiht4tFlUxelQFC8kjc+H4SOqDCpCT3M3lipzhkdiJbZP2s5I3qHWAv84ufB7pHibagEsmeDLVzmqDz3g34jEKwS12icuabovJLhLnBASwTiSwdv7Qi0SiFInpCUhK5Za9UKSQ7Pyqp8l8ey0raDMmpQdOXBetjupiNacCXZquMeqJJhqZCcjgRICkMaBhXtcv24vvgiIC1ChvAuw7SSipOGPbBxRka3iYKZyVcx7oURCJx1Vcx7oiAhEoaqeYdwgQpOA5h3CEwLEOW2vx0710z4jAhVqH20710z4jAhuOh2J9Y1Pg95dr6ae+bGyIjHeD3xlr6afimxsiIWnqI4ztn5fCK21fvErozO4ROEQbV4+V0ZncImiKi7FwA+wNeFWG589w7BjCSYSU0NCXc4nMAGgBo0FERYohwQ1Lh0RpDQqzhGmdHq+k21KQSUTJimALl1kgDeyn5gYXpe8uaBLbI9agkD8usmLzhrK4nSM7lD6RIdN0trXbhfbRB9qKHQhdV3NDl9rC6/vJhpytG516s3KEX4f8X/AFGhRpT6MgJQtMoDFZCCVHElRmavUIlWHTkyYq6u4t+SsAJO8EpN0xZTeDiJspBQQL6QJl7yquGLFm3RFtWjJcmbJlpDliVnabiyOwAQleLVhVNXINt4RTpbtOTJQMwEPzqWt/cIFo0ibTKKJpTMcaq2SFBWRdNCOwxeTdAS58lBQyFFIEwZLaoJNWIMItOgZMmQTjMpV6MMsn7IOaNtwE1c5wqYZJCkeULqgcCCCz7xXrEKmzDM4gNU3U85K2c7yS/XB6blG+oZBiOt3+KLfg7ohSrbY0KSQlhNqCKIdee8J9obYcvuuP05xVJt6q/ol/p2Uw2uHDDUyFJnFiQZr0oGcsWHVnsJ9+EEISsYUIYA4lsGGIFGHvhSYoyMBhqfyVdE9xh2GrUNRXRPcYgEG1BzDugoW1OzuhMQByy2D7ad62Z8Zg4K3n7ad62Z8ZgQ3HQ7M+sazweDXtfTR3zY2REZLwep17X00f8A6RsCIUn1hDF9q/L4Ki2/vEnmmdwicMIhW/x8nmmdwicIqtDBggVfEjKgc4j9dsCAoUNAaYHA7jFkwIkWXBthOb509zUiUkxXomawc1wYPSg5W2r13jY8TUmLRdmFmI8K1jIlSbUnlSVseitmf8YSPxRidBS9ZhioEDeXoOyvUY7HprR4tNnmyT/mIKQdisUq6lMeqOFSipLoIZYJSoauKaYHMEe6GV+UbDdGWanbh8P/AG50/Q9teWBuivt09P0lClkhIdyA7OhQ7yO2KPgpbiAZSjVNRvBi4t6CVJMu8pR8kIC8Nz1hPLlnYvZallo21EJYuGYBwxNBllV+yGtLWolLQ1Y1G4VLUbwLFJSEkc7GKbT1sYG7yjRPPtgRjeViWWpW6WQDmCSE4F6EtXeyjSNT4NLOZs2baSKIQLPLx23lmv4e0xz+7cS5Jq/aQ4J20Mdl4D2DiLDJSQylJ4xXSma1eYEDqh1q0bAqvLRvx3f0uyYj2ghqviMC2fP7oeWYhTprEsa7DnQ4bK90LvexJDJLnEnKobAlz+smhUNpFBgNwwG4boOM7gHCIatPIV0T3GFCCtXi19FXcYhFqD5Dugs4MnuHdBA1iFWcst/jp3rZnxmBCdIn7ed62Z8ZgQ3HQ7U9TbeD7l2vpS+5cbBUY/we+MtfSld0yNiqFanWZz8T2r8vhFLpH94kc0zuETogaT/eJHNM7hFhFUYS7gCDEACDiAEEnLMVOJpUUaudN8PSVhNMBiH2GtXzxpDZEJOw8nEgYnEmjY4FwXcRZMKJ6VRxLhTISNIWlP8AqFQG9QSuntGOs2/S8uzyuNnKATz1OwBOJJwYRx6av6TMm2hY1pkwm7sBwBb8IeGKTavccw0LRlJ6aeYzZV3LQm7RyQ2ymBYxs7JpFiC7GMfYrIOOQBiNY5MBuy/9jUIsZVg3XFa9roJJtdvvEl3Jii0w6DLmKoFXgCcHoQTu1VRprBoNy81TJGScT15RTcOpfGBF0MlKgABgAElh2RSlbMkVuZy3zwpJSljgaYAAMBHb9DW9M+zypqQwWgFthZlJ6iCOqOJyAgJdwwxdqbQfkY3Hg906kSjZSWUkqXKfy0ElRSkZqBemYMb1F+O4lSOen+n7M20+YCNqSxcHIVoRicKRGUok1qwoc9+VMqboNZfcNhqxozZBmPXCRCrYm2CAYKBFQBiCtfi19FXdCxCLX4pfRV3RArUSMOqCeCSaDmHdBBVYlwHLNJ+PnetmfGYEI0mv7ed62Z8ZgQ3HQ7M+sbrwe+MtfSl9y42RjG+Dzxlr6UruXGwVC1XrM5+J7V+Xwim0r+8SOZf5RYRX6U/eJH4/yiwTFI6MwfcKECAIMQQBRQcJuFEmyC7y5xGrLB7Cs+SPeYp+FnDcIJk2QhS8FTaFKDmEecrfgN+WIl6PmKeZMJ1iSVKJJUcy5xMMU6F98h2jhl1qrsuAekdIzrZNBnLck6qRRKBndTzDHE5wzaXQwkk3lbDg2L7G/OHJcpNSMsOemPv7Ijypy1G84NCmoyxLNtpDKGcRJP8AGKskSuDUg8YpaiSWxObn+0bSzPGLsMyclJmIN0vcCiEqQSWNxaVAgO1CRi8Wdi4QzdYLQi8kHybrEB2KUM+zKKTw8qrumhWrLYwUmm0+Hd+zaS0kjWUw3Y9sZvhjagkICRS9lu7zEaycIJqk6yJd5wC19g5cUv8AmhQ507CIr9L6SVNKEEJYAKIShIN4prVnauBJgRwU4fnK1haniY1J5I6/WRUykKmkMCCAahq5s/Vjtg7UnilJUgkBKnDGowwOIq3MYExSFFLHAEOKkDeN2+sCdKBCmUTq16nNE9IJi6fEepPLJN6G30NwwrxVpDEAEThgpJDhS05UZyKbgI1qFAhwQQagguCMiDnHJbCkzEyynlC9LcVZSQVyy2xryeaLvQ+kVyJiRLUky1gKVLKmSCQ6rivJU+WBcPtGVSitYmdfDxT/AB1N+IENWWeJiQpLsciGIOYIyMOwoJPcKEItvil9FXdChCLZ4tfRPdAItRtKqdQ7oSIMYDmHdCRFQnKdJj7ef62Z8ZgQNJ+Pn+tmfGYEOR0R2p9Y3ng+8Za+lK7pkbJ4yHg8H2lr6UvuXGxKYXq9Y5mJ7V+Xwij0oPt5H4+4RYIiv0r+8yOZfcIsQIrExl3ChGB4fcJTeNllLugUnLDvX/LDVwx522xs9K29MiTMnKwQkltp8lPWWHXHFJMhVoWolQvrK1EnBSuURudzDVCF3djeDpKTc5aIlaNnygoAXU1DzJrmmd1A1UlsLxI5o1NpJUllTQni2IUC10kpGskMCDgytr4Rg1oIJQsXVAtUVG47REz6eri0yihJCSSXFVAszKzYv7hlDUk7j1TDqTuh+ZJLqVdoxNBqvji1BENClGgCSTVyHZ8wIes2rrymcbQHG4j9CES1ijhiHFN5cfnALqnmjJPw+2LXg5MFycgi8lSXuqGLUYjfEzTmjJSZMtaFKJYATGdgp1BE80oKJCmLtXfV6PNyb0gff/eNXa56UyAtIJrMCnDgpJZIus10OkEv/lgVcNG9BWostSy3p2+LGZsyL71aYCCU7cryDs2wiZKImgGjg1xqCE454CFTLODryXF2twVWjaqUfKR/DiN8QZs9ZIJZmLKTgXUFYZHdGjqNxszClgVGvmho/ZkqUXUsMxAIp/Csf3iZYpd67ecAlr20Ahw+5/fFaia8xR2lXvS/fGgUmYbMljRLEUGISVs+0pV2pArli3Yfq08sVFd5XcGLSJc1SZjZlyVBlJNTq15JWG3xKUtgmcmmsFBnAF7WamTuIprUsJtClDBRC+pYCj8TRZSpn+HmIzlrBHRUSR7yrtEW4krU7uNRd9r/AB/B6xaemWe0caSVJUQJqMiB5SRkcxznbHTJU0KAUkulQBBGBBDgjqjjk9Tv+qZHt746FwJtiTJTKCnKUJUAxDJJKSATjrpUd14CFq0Va6FcbQtBTS/ZpQYbt3i19E90LEItvi19E90Ks5sdRlJoOYd0JTBoNBzDugoqWOU6U8fO9bM+MwIGk/HzvWzPjMCHI6HZn1joPg85dr6UvuXGyUIxng8Gta+nL+FcbNUL1eszmYntX5fCKDS/71Z+ZX5RZiKvTH71Z+ZX5RapikTKXcYXwpaQaXLkA1WStXRTRIPOov8AhjL6MsYRKKyReSBNy5NAUO7MUKfa9ILh1buNts0jCW0pPMjH/kVRbWCyI4q4WZaWIfyFXtYbVBAv0xK9sdCKyxSOxCKp4dJ9+pVaRlpm48oUvZt+Yz690V2kbCZBSlakqCkhQUgvdfLnwLb4XxhAF6ikuhXSTT5e+J1mmpmIMpTMoapOSvJI642vdkWajbvRV2SQpa0pQdZVEKGZaiTvOEOC6ospkKwfyCR8J93NDuhEoBdaheSoahJSMWJK2YNj2PEvTk5Q+zCSE0UoLDLJIwJ8pKcKuXSamKX32NW252XqNqkkJSSCCk1G44HeMK74my7MqepEsLuuomuDhBILOK0IHPFRZbWpIug3knFCsB0Tik80XGg7sy0SUpUUkzEUVRQqHIOCqXjElpuF5xnB3fdcmL4O3WJnXSKghFerWERZNgRaFAJUAq8UzCBqrAd1lOSmDuMWMay12RSSdYHnSIwaV8XOWH8ohT89FEfrGMaU220wwzVINp70RrTZFyllJDKQdZBIJG1iKEb4srLpdP0ZUslQXeAGy7dI7qHB3GLGEWpYWs3wNYkj+EkvqnLuivtFnIqK7xj1jMbxGrQzGaqJRmN2zyTub3v+cSbNNqNi0lB7x7wIhTVOG7P12RJ0auU7Tiu7VuLuu7FuUdrRGMZFkt9+6AttmXLKbwIvJSsOGcKH67IsOCFvMq1ynOqo8WeZZoPbumJGkp9yWlSpaV8YPsypLpSnUUSh9YDBIThRRq4JzoWQXTQguOcVEV1QLbWi4yWp3IGG7efsl9E90FZJ4mIQsYLSlQ5lAEd8Kt/ildE90Is8utSIk0HMO6ADCUHVHMO6Eg1jMscw0kft53rZnxmBA0l4+d62Z8ZgQ7HRHYn1joHg85Vr6cv4VRszGK8Hh1rX05fwqjaPC9TrM5mJ7V+Xwih0t+9SOZX5ROtE8S5a5isEJUo8yQ57ogaX/erP+LuEVHhH0lxVk4sHWnKu/gTVZ+EfigUo5pWKwp55xiu85WVlaipVVKJJ5yXPvMXMu3LMoodV4rSb7ioD0Od5yhlYsGwiHYrApUtc1tVBSDvd3ru1faESEI1FHYAesrTHRe879WUd0eA1a6qBymgHmmJoe2h/FDMiax7tx2RJtEp0qTu4xHOKKHf2CI1lkmatIHlco+a3KUagAdcF8QU8soNP79XwC1m7NvZKqRuPKHa8KXNUom8XWGDmpUAGBJzLAVh/TNjKaiqQTdUHwdmL1cEN1dUV17A5/KJqWilKKf3cS7LZlTpiZcsa6iAkYV3nZm8dG0bo6VZU3QErWzLmKAc7Ql6JQ+Rxo5J1YxvBOW80zAWKAK7HoT2U641xtTr1kIIobzqBY0ABB2uHO+Fqs3ewniryllWhKmTkVFxPMXPVdPcOtsIptJ2SXM5QwwIa8nmwH4aiJ8lSTeeWNUsNYs/Nsph8oCCooLJShTm6AKm7ygPeOzJ4wu73MYPI9xjbRJUhRQWJScRmMi2IhdklFaw5ZPlKNAMsR+u+JvCiWm9LeqrgBLsaAclsM+2I2jreEi4oBj5Ze8HKcVCt1hkH2Q4neNxi7y3SINqszKIVqqoXDMQQ4JGFQQYhzZBFfeKj+0XWmrcFKKLouoJDhlOX1iFMCAWwbtpFUlTclXUYKbGaWZq+gzMmqKUpOCSSPxM/dDaYnJkBWQB/h/NMJs1kVeCkkMDymcOMmNFHdFl4F3WUVvOicBNJ8ZI4kpKVyAEl801un3N1b40GkPFK5j3RgeCOkD9OqfGIUnnKWUCd+qrtMb3SHilcx7oRrKzZwMRTyVf3v9SEnAcw7oSDWAhVBzDuhIhYxOaaR8fO9bM+IwUFb/HTvWr+IwIfjodeo/yN94PFa9r6cv4VRsiqMZ4POXa+nL+FcbECFqnWZzsT2r8vhFLpQ/4mR+LujAeEK1cdbBLBDSkBOsQkXla6qmgoUjqje6TYWmQ/8b9kcitdp46dMnKNFrUrexJKQ21mEbYVasawMLzzcEaGx2BCErl3rzkuoghCkpIdQOV3JyNYtUQxblyTLmcUoYpo5JxBNcDV8CaRWStJ/ZLlMAlTNnQYvz0wwuiGZctJ/wAxI2Am6O6G0rDToycs033lhxZKXHKQXG8M5HZX8JiHItapEw3eRMFU5FJxHU5i50XKKnYpIYOUrSq6X1VEAvj7niv0xYCk3Sm6C5Q+R8pD7H9zGLW3GdGqszgxm3W0LUUJJ4sOEglyXLlSiakkklzFakYiAHff+som6Os3GTQlTgVUvI3QHbroOuAl3D7nCnG5qODlmRKJUpSVImyggXCpr6QHJLDlXVlvnF7NsstQACiGZnozAsHCS+cZiyWu8koUApIASEkUupJYdndEtMlIS6Zk1I2GaGHM7mMp0HJ3TOPOrabz3v4F5aJKXBK0gAvRSmJFXLy8Yi2jStnSRrFZS7XBQE8o3yQM8w+6KO0KljaretSlDqvH5RCmyeMl30qSAFhN1xeLg1AGdDi1AYrsEtWa04Z9bpeI/pm1i0XbxCQSUpDZkOZj0zCQdUPejP8AGLQSk4pJBBqxEP2xZvA5CiepRc9rw9a7KqYTMSKNrGgDpS+eZSMNxjdWSsO0oqNk9H7A0cBNXdJukpUcyHAfIE7+YGGLoODGFiwTUpExIVdIcLQ5ZxV2qk4iI6EozV7jAaNoShe8Xf3LXQISJpceSpmF6ppg2LORhhi7Q/pCcbxxYEsCXLeTXOjQnQVpkpWylVJSxUk3SAS6CasHKFVpqYiF6Znpv3bq9VwprpDk3izKNHJP4iIqr3FarUqt7Mj6HtHF2mSvITEg8ytU+5UdW0j4pXRPdHHbQmjpOIpkQfnHWvpfHWQTR5coK5nS5Ha8L4hbrimOV3Ga/RHSaDmHdCHg/kIQYSEDnFuP2031q/iMFCbb42b6xfxGDh6Oh1qi/I3ng9Ova+nL+FUaC2aTUFXJUszFDGoSlOy8o4YYAE7mrGd4A+MtfSl/CuLkqlFCUr5KyQQaXi6XSdpKAzZgKEZ7s7urnNxXaPy+EVOkbapU2WJqLhKZiUqSoTEElLNeYEHnTWOVg0EdN4VWeRJcypUtBMqY9xCUOQghJLAYEu8c70XI42akM4JrvGLPtOW8wxRas2lY6H/zWoxcpfdRqVyVfYrX/Gl7qOkwPvIh+XIUZZ+xDk0mErCstVKXZXYcYs7dLRZilKAp1pChecEupQBUKXQwwZ8YiKtNXUoknEgZNyU+aP8A0wwmbyr1JXa0uWei7AUyJgWJYKilI1L6i5JOOqSGp5pL4xIsWiEEXVGYtIPIKlKALZoRyeuKWcua14uEtqgOEgZDnLfrGBZb09aJd9QGCQl2BYnkjKjnrJeImoi06Vaacs3oWxnIK7ktCUIBqAllF6axxc1pkl8zFfYUTDNmm4u+oE3bqrzKU73WdoGkJikLUm+VFIJCjjVLhzuen5YCul2mZ56mBBbG8QRynx/9iXuXhRlleVcC50ZZVLSpRcEBk0d5iSBcNaEjI7X5ztl9FVy1pycpIS/PgYlaP0vf4xK1hB1SVp1TcSlIF1gReNXLFgQAGpFHbbaklXFzZqsQbyVJSUvgFKWorFTRgM2cxRJl1Fyq2khu02sqpDlgm+TSpd9pAIFes9sRZS5Y8YmadnF3et7w5ou+DgssyddUie1xblYQUh0lLlg4YkV2tBasrjlepCnBwS9ivtqxcQm4m8ksVup8Khnu4vlBcYtKH1gFBnYgKANQ+eXZAtl0LWDeuhamBDKoSAlTYHbWI61Kd1F3qK6oTsSMsG6myia7ylKO5R8y3sFvVLZpUyWMWW+sDipNB+jFpbLAJlTKLsC5QpNCH5YG/PCM3YXUoXpgDDFaqNVwH7ostJTaCYSsnky9ZkoZIUGUgsoMQGyqzM0HPZ2E6mHkppx1GpmiU+SspzdQdI33k5YZREtsmahRWqt4k8Yl7qyS6iCwzOyDmWtRLkl6OQWvbb21++sGkqAKwolLkMTQZsBlAujeLrJ2lvXj/RNmmqWWuFWboSSQNpAyjfcFLQVWGZLIP2ZWEkg6yTrC7tYqI6o56ldxQWlwAQSAWcAgkc0XHBjSKjOm3lH7WSQ1AAUMU3QAGoFRlWipQZjiqblFuK3Leb0/KG1Q0s8rpJ/6wcvPnPfHNaRyTnds8bN9Yv4jAgWzxs31i/iMCHo6HWqdY3XAPxlq6Ur4VRcW/Rqje4syylfLkzklUtRxJBHJc1IYh6sC71HALl2rpS/hVGsVGEpOM20c3Eq9R+XwYHhBoKYJRCJdnlXqFEhDX+lMIFNzDnjOWfg/ak4I59dAcHEY7I62swgzztMFYmS1NKGJdGOWKT/Zyq08H7YohkggBqrScVFRA1qByYb+rltwCEhLVF9Fdvlc0dVNoPnHthtVpO0++D0uXD76mixskrZV7/05d9XrbVNwFJqHWkkHaDe2U5olaF4P2uXMe5KbLjCDdIBIULpJyZv4g+EdBmWtXnK7TDX0xfnq7TB6XIjxknHLZe5g9IcG7SVqICVlQLlJSlLuQGSS4dISS+ZMQU8GbZ6MPuUn5x0g21fnq7TCPpq/PV7RgdLZaONqRVkl7nOjwXtjeLruUlm7Ycm8Hbeq68mXq5JCADvURVR90b021fpF+0YULUs+Wr2jB6ZL6v8ASPG1G72XuYA8GLZiZPYUt1VwjQ8F9BzJYUZstqks/KoLtUvgy6OOXF/9IV56vaMIVPPnH2jFXim/v+hq46rUjlaXuZLTfB+0rnKUiU8ss2DmjV5sMMAIrU8G7aBdMp04ioce/OnYI3RtCvOV2mGzaj5x7TE6XJdwIYycUrJe/wDTDo4L23OSeoj5xJl6F0ilBl8SkpdwVAEpLM6a4sf/ACNauefOPbDPHHae2J0yXBFpY2clZpe/9Ml9WLWB4tT7XTj2xNRom2pkhIlICwsm8mkwYMSp96hSrUwjQ8bvMOJmb4HS58ECeMnK10t37/pkJugLaqpReUcSou+XnPD+juDtqQsLMpQSMVatAQQTjsMawTTtPbCuMJxJ7YnSpNWaI8bOzVlvVu8QpFoViuUmri6lTqNGvOXSNoBPPEmzBQTrlJU5JuggY5A1hKDDiYwc2xC1jnNt8bN9Yv4jBwi2q+1m+sX8RgQwmdiovyNz4PputavWIHZfEaxcyMNwCtSJcy1ha0JeYlrygl2Mx2c83bGkm6Zs/p5X8xHzjOpfMxDEwltXZcPgnzFvEdaojDS1n9PK/mI+cNr0vZc7RK/mI+cZNMxVOXBj5MIERf23ZB/8mV7afnCTp6x/eZXtCJlfAsqU+V+g9MVDazSGV6esf3iX2wydO2T7wjtPyiZXwDsanK/Rj6lwhzjDB01ZPTo9/wAoSvTdk9Oj3/KBlfAtsanK/RjoP6rCwTEBOmbK/j0f8vlB/tqy+mT2K+UTK+BNjU5X6Mm12mAoxDOnbK3jk9ivlBHTdl9KnsV8olnwJsanK/Rkm9CTzRE/bll9KPZX8oIacsvpR7K/lByvgHYVOV+jJR5oERv25ZfSj2VfKCOnLL6Ueyv5QMr4E2NTlfoTAIdQmK4aesvpR7K/lDg4Q2X0o9lfyiZZcCbGpyv0LAJhYEVydP2X0o9lfygK4QWX0v8AxX8omWXAGxqcr9GWssw4DFNL4RWX0v8AwX/TC/rDZfSj2V/KJlfADoVOV+hjNIeNmesX8RgoK3zAqbMUkuCtRBY4EkiBDSOrPUjaQ8bM6aviMRlQcCLPU6dPRCTAECBALsECDgQSgcCDgRGRhwUCBAAGIAgQIiAgxDgg4EFgEQBAgRVEAYKBAiEAINMCBEALTBmBAgoDCg4ECCVH5OECBAi60OVX7R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http://images.icon-art.info/main/02400-02499/02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837" y="3115733"/>
            <a:ext cx="2936706" cy="344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http://s015.radikal.ru/i331/1504/ac/23ad32ad6826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9254" y="3115733"/>
            <a:ext cx="2582467" cy="344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" y="184956"/>
            <a:ext cx="661372" cy="13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368489" y="1584964"/>
            <a:ext cx="8407021" cy="5273036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0" y="1720840"/>
            <a:ext cx="79916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вятые</a:t>
            </a:r>
            <a:r>
              <a:rPr lang="ru-RU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покровители земли Нижегородской</a:t>
            </a:r>
            <a:endParaRPr lang="ru-R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1584964"/>
            <a:ext cx="749055" cy="16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46241" y="1690690"/>
            <a:ext cx="4229267" cy="516731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8589" y="293522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аврентий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1689267"/>
            <a:ext cx="3556000" cy="47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11" y="-18087"/>
            <a:ext cx="803236" cy="15926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53548" y="1762293"/>
            <a:ext cx="491716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Священномученик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Лаврентий (Князев), епископ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Балахнинский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настоятель Печерского монастыря (1918) </a:t>
            </a:r>
          </a:p>
          <a:p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8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46241" y="1690690"/>
            <a:ext cx="4229267" cy="516731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6416" y="293522"/>
            <a:ext cx="360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хаил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Гусев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3548" y="1762293"/>
            <a:ext cx="42328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Священномученик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пресвитер Михаил Гусев </a:t>
            </a:r>
          </a:p>
          <a:p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10" y="16556"/>
            <a:ext cx="1247192" cy="1608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4704" r="6056" b="4582"/>
          <a:stretch/>
        </p:blipFill>
        <p:spPr>
          <a:xfrm>
            <a:off x="628650" y="1699680"/>
            <a:ext cx="3348508" cy="475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0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546241" y="1690690"/>
            <a:ext cx="4229267" cy="5167310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53683" y="293522"/>
            <a:ext cx="3214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ков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Гусев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3548" y="1762293"/>
            <a:ext cx="42328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Священномученик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Иаков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Гусев (1937)</a:t>
            </a:r>
          </a:p>
          <a:p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16" y="-31194"/>
            <a:ext cx="840485" cy="1647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1" y="1690689"/>
            <a:ext cx="3352327" cy="451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7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212520" y="1554911"/>
            <a:ext cx="461715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Серафим Саровский родился 19 июля 1759 года, в благочестивой купеческой семье из города Курска.  </a:t>
            </a:r>
          </a:p>
          <a:p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августа 1786 года принял постриг с именем Серафим, что значит, «пламенный»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ерафим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Саровский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7/7f/Seraphim_of_Sarov.jpg/250px-Seraphim_of_Sa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9" y="1511538"/>
            <a:ext cx="3423002" cy="487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2" y="929"/>
            <a:ext cx="670562" cy="14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ерафим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Саровский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pravmir.ru/wp-content/uploads/2015/01/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264" y="1838227"/>
            <a:ext cx="3438746" cy="446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chudopomolitve.ortox.ru/users/97/1100497/editor_files/image/387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1625" y="1826595"/>
            <a:ext cx="3781111" cy="448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2" y="929"/>
            <a:ext cx="670562" cy="14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380088" y="1557868"/>
            <a:ext cx="4617155" cy="5102239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«Христос воскресе, радость моя!» — с этими словами богоносный старец встречал каждого, кто к нему приходил.</a:t>
            </a:r>
          </a:p>
          <a:p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ерафим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Саровский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cs543105.vk.me/v543105218/631e/WjaOcztP-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16" y="1546577"/>
            <a:ext cx="3457173" cy="487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2" y="929"/>
            <a:ext cx="670562" cy="14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ерафим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Саровский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6" descr="https://pp.vk.me/c631925/v631925616/aee8/lvKi85I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257" y="1479215"/>
            <a:ext cx="7020342" cy="526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2" y="929"/>
            <a:ext cx="670562" cy="14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документ 5"/>
          <p:cNvSpPr/>
          <p:nvPr/>
        </p:nvSpPr>
        <p:spPr>
          <a:xfrm>
            <a:off x="4380088" y="1557868"/>
            <a:ext cx="4617155" cy="5113865"/>
          </a:xfrm>
          <a:prstGeom prst="flowChartDocumen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августа по новому стилю Православная Церковь празднует обретение нетленных мощей преподобного Серафима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произошло в 1903 году, спустя 70 лет после его смерти. 15 января мы отмечаем преставление преподобного Серафима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Саровского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489" y="219276"/>
            <a:ext cx="8407021" cy="1146412"/>
          </a:xfrm>
          <a:prstGeom prst="rect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ерафим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Саровский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radiovera.ru/wp-content/uploads/2014/01/203415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57868"/>
            <a:ext cx="3916728" cy="477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03" y="-22907"/>
            <a:ext cx="680406" cy="15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881</Words>
  <Application>Microsoft Office PowerPoint</Application>
  <PresentationFormat>Экран (4:3)</PresentationFormat>
  <Paragraphs>249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Century</vt:lpstr>
      <vt:lpstr>Wingdings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26</cp:revision>
  <dcterms:created xsi:type="dcterms:W3CDTF">2016-04-23T17:32:01Z</dcterms:created>
  <dcterms:modified xsi:type="dcterms:W3CDTF">2017-10-03T18:24:12Z</dcterms:modified>
</cp:coreProperties>
</file>