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5" r:id="rId3"/>
    <p:sldId id="269" r:id="rId4"/>
    <p:sldId id="270" r:id="rId5"/>
    <p:sldId id="266" r:id="rId6"/>
    <p:sldId id="257" r:id="rId7"/>
    <p:sldId id="258" r:id="rId8"/>
    <p:sldId id="259" r:id="rId9"/>
    <p:sldId id="260" r:id="rId10"/>
    <p:sldId id="268" r:id="rId11"/>
    <p:sldId id="262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2082" autoAdjust="0"/>
  </p:normalViewPr>
  <p:slideViewPr>
    <p:cSldViewPr>
      <p:cViewPr varScale="1">
        <p:scale>
          <a:sx n="67" d="100"/>
          <a:sy n="67" d="100"/>
        </p:scale>
        <p:origin x="-12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12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24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94212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3455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6865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044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4607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89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71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27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464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506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571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833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713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0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B55E-5B28-4555-B34C-8FE3DBD48841}" type="datetimeFigureOut">
              <a:rPr lang="ru-RU" smtClean="0"/>
              <a:pPr/>
              <a:t>20.08.2025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31824C-2BF3-459D-ACE6-DFA32F3A4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359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0"/>
            <a:ext cx="6600451" cy="3861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Полезные ископаемые Саратовской области. </a:t>
            </a:r>
            <a:r>
              <a:rPr lang="ru-RU" b="1" dirty="0"/>
              <a:t>И</a:t>
            </a:r>
            <a:r>
              <a:rPr lang="ru-RU" b="1" dirty="0" smtClean="0"/>
              <a:t>звестняк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4437112"/>
            <a:ext cx="4064496" cy="1897502"/>
          </a:xfrm>
        </p:spPr>
        <p:txBody>
          <a:bodyPr>
            <a:normAutofit/>
          </a:bodyPr>
          <a:lstStyle/>
          <a:p>
            <a:r>
              <a:rPr lang="ru-RU" b="1" dirty="0" smtClean="0"/>
              <a:t>Выполнил: </a:t>
            </a:r>
            <a:r>
              <a:rPr lang="ru-RU" b="1" smtClean="0"/>
              <a:t>ученик 4 </a:t>
            </a:r>
            <a:r>
              <a:rPr lang="ru-RU" b="1" dirty="0" smtClean="0"/>
              <a:t>«Б» класса</a:t>
            </a:r>
          </a:p>
          <a:p>
            <a:r>
              <a:rPr lang="ru-RU" b="1" dirty="0" smtClean="0"/>
              <a:t>Сухов Георгий</a:t>
            </a:r>
          </a:p>
        </p:txBody>
      </p:sp>
    </p:spTree>
    <p:extLst>
      <p:ext uri="{BB962C8B-B14F-4D97-AF65-F5344CB8AC3E}">
        <p14:creationId xmlns:p14="http://schemas.microsoft.com/office/powerpoint/2010/main" xmlns="" val="408798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344815" cy="2016224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В Саратовской области добывают известняк в Вольске, Хвалынске, Базарно-</a:t>
            </a:r>
            <a:r>
              <a:rPr lang="ru-RU" sz="2400" dirty="0" err="1" smtClean="0"/>
              <a:t>Карабулакском</a:t>
            </a:r>
            <a:r>
              <a:rPr lang="ru-RU" sz="2400" dirty="0" smtClean="0"/>
              <a:t> районе, Красноармейском районе, в Озинках и около </a:t>
            </a:r>
            <a:r>
              <a:rPr lang="ru-RU" sz="2400" dirty="0"/>
              <a:t>города </a:t>
            </a:r>
            <a:r>
              <a:rPr lang="ru-RU" sz="2400" dirty="0" smtClean="0"/>
              <a:t>Пугачева</a:t>
            </a:r>
            <a:r>
              <a:rPr lang="ru-RU" sz="2400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3429000"/>
            <a:ext cx="4132972" cy="3099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031" y="1844824"/>
            <a:ext cx="422446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69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77482"/>
            <a:ext cx="6589199" cy="1280890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Известняк широко </a:t>
            </a:r>
            <a:r>
              <a:rPr lang="ru-RU" sz="2400" dirty="0" smtClean="0"/>
              <a:t>применяется </a:t>
            </a:r>
            <a:r>
              <a:rPr lang="ru-RU" sz="2400" dirty="0"/>
              <a:t>в качестве строительного материала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43474"/>
            <a:ext cx="4143626" cy="310772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94000" y="3501008"/>
            <a:ext cx="4178799" cy="28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2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942414" y="692696"/>
            <a:ext cx="6446009" cy="724942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9392" y="1772816"/>
            <a:ext cx="6578149" cy="43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33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332656"/>
            <a:ext cx="7130752" cy="1572344"/>
          </a:xfrm>
        </p:spPr>
        <p:txBody>
          <a:bodyPr>
            <a:noAutofit/>
          </a:bodyPr>
          <a:lstStyle/>
          <a:p>
            <a:r>
              <a:rPr lang="ru-RU" sz="2400" b="1" dirty="0"/>
              <a:t>Известняк</a:t>
            </a:r>
            <a:r>
              <a:rPr lang="ru-RU" sz="2400" dirty="0"/>
              <a:t> </a:t>
            </a:r>
            <a:r>
              <a:rPr lang="ru-RU" sz="2400" dirty="0" smtClean="0"/>
              <a:t>- это </a:t>
            </a:r>
            <a:r>
              <a:rPr lang="ru-RU" sz="2400" dirty="0"/>
              <a:t>осадочная порода, в ходе образования которой формируется пористый камень различной плотности и оттенка с обилием в составе </a:t>
            </a:r>
            <a:r>
              <a:rPr lang="ru-RU" sz="2400" dirty="0" smtClean="0"/>
              <a:t>кальцитов.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3538" y="2133600"/>
            <a:ext cx="655042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60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92887" cy="19449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Саратовская область расположилась на территории, представляющей собой пласт осадочных пород.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348880"/>
            <a:ext cx="5832648" cy="437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352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Поэтому здесь много </a:t>
            </a:r>
            <a:r>
              <a:rPr lang="ru-RU" dirty="0" smtClean="0"/>
              <a:t>известняка, мела </a:t>
            </a:r>
            <a:r>
              <a:rPr lang="ru-RU" dirty="0"/>
              <a:t>и глины.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5631" y="1871856"/>
            <a:ext cx="4714169" cy="2651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1440" y="4005064"/>
            <a:ext cx="4712960" cy="26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55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00799" cy="1872952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происхождение известняка связано с жизнедеятельностью организмов, которые выделяют из соленой воды карбонат кальция для формирования скелетов и </a:t>
            </a:r>
            <a:r>
              <a:rPr lang="ru-RU" sz="2400" dirty="0" smtClean="0"/>
              <a:t>раковин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3212" y="2163498"/>
            <a:ext cx="4032448" cy="2370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5659" y="3933056"/>
            <a:ext cx="382945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54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вид известняка: белый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794471"/>
            <a:ext cx="5904655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35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Второй вид известняка: ракушечник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905000"/>
            <a:ext cx="5089748" cy="4044008"/>
          </a:xfrm>
        </p:spPr>
      </p:pic>
    </p:spTree>
    <p:extLst>
      <p:ext uri="{BB962C8B-B14F-4D97-AF65-F5344CB8AC3E}">
        <p14:creationId xmlns:p14="http://schemas.microsoft.com/office/powerpoint/2010/main" xmlns="" val="378825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Третий вид известняка: мраморированный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937755"/>
            <a:ext cx="3342382" cy="44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0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В России минерал добывается и разрабатывается преимущественно посредством буровзрывных работ (БВР)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8355" y="1925588"/>
            <a:ext cx="6361128" cy="423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428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148</TotalTime>
  <Words>142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Легкий дым</vt:lpstr>
      <vt:lpstr>Полезные ископаемые Саратовской области. Известняк</vt:lpstr>
      <vt:lpstr>Известняк - это осадочная порода, в ходе образования которой формируется пористый камень различной плотности и оттенка с обилием в составе кальцитов. </vt:lpstr>
      <vt:lpstr>Саратовская область расположилась на территории, представляющей собой пласт осадочных пород. </vt:lpstr>
      <vt:lpstr>Поэтому здесь много известняка, мела и глины. </vt:lpstr>
      <vt:lpstr>происхождение известняка связано с жизнедеятельностью организмов, которые выделяют из соленой воды карбонат кальция для формирования скелетов и раковин</vt:lpstr>
      <vt:lpstr>Первый вид известняка: белый</vt:lpstr>
      <vt:lpstr>Второй вид известняка: ракушечник</vt:lpstr>
      <vt:lpstr>Третий вид известняка: мраморированный</vt:lpstr>
      <vt:lpstr>В России минерал добывается и разрабатывается преимущественно посредством буровзрывных работ (БВР)</vt:lpstr>
      <vt:lpstr> В Саратовской области добывают известняк в Вольске, Хвалынске, Базарно-Карабулакском районе, Красноармейском районе, в Озинках и около города Пугачева.</vt:lpstr>
      <vt:lpstr>Известняк широко применяется в качестве строительного материала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Полезное ископаемое известняк</dc:title>
  <dc:creator>123</dc:creator>
  <cp:lastModifiedBy>Дима</cp:lastModifiedBy>
  <cp:revision>22</cp:revision>
  <dcterms:created xsi:type="dcterms:W3CDTF">2014-11-27T15:54:15Z</dcterms:created>
  <dcterms:modified xsi:type="dcterms:W3CDTF">2025-08-20T15:47:33Z</dcterms:modified>
</cp:coreProperties>
</file>