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6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2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8394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13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2099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25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9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08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9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31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5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2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75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2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00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506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5DB11-0A1A-4197-B9D2-83808521447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419601D-1102-4B90-AFFC-7558B46585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6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A374C-1657-FA32-D1E1-BE980FE50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954338"/>
            <a:ext cx="8915399" cy="3823043"/>
          </a:xfrm>
        </p:spPr>
        <p:txBody>
          <a:bodyPr>
            <a:normAutofit/>
          </a:bodyPr>
          <a:lstStyle/>
          <a:p>
            <a:pPr algn="r"/>
            <a:r>
              <a:rPr lang="ru-RU" sz="4400" dirty="0">
                <a:solidFill>
                  <a:schemeClr val="bg2">
                    <a:lumMod val="25000"/>
                  </a:schemeClr>
                </a:solidFill>
              </a:rPr>
              <a:t>Влияние деятельности участников «</a:t>
            </a:r>
            <a:r>
              <a:rPr lang="ru-RU" sz="4400" dirty="0" err="1">
                <a:solidFill>
                  <a:schemeClr val="bg2">
                    <a:lumMod val="25000"/>
                  </a:schemeClr>
                </a:solidFill>
              </a:rPr>
              <a:t>Балакиревского</a:t>
            </a:r>
            <a:r>
              <a:rPr lang="ru-RU" sz="4400" dirty="0">
                <a:solidFill>
                  <a:schemeClr val="bg2">
                    <a:lumMod val="25000"/>
                  </a:schemeClr>
                </a:solidFill>
              </a:rPr>
              <a:t> кружка» на музыкальную культуру 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XIX </a:t>
            </a:r>
            <a:r>
              <a:rPr lang="ru-RU" sz="4400" dirty="0">
                <a:solidFill>
                  <a:schemeClr val="bg2">
                    <a:lumMod val="25000"/>
                  </a:schemeClr>
                </a:solidFill>
              </a:rPr>
              <a:t>века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1BC4CC-E13C-79AC-0CE7-8698135F0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Проектная работа</a:t>
            </a:r>
          </a:p>
          <a:p>
            <a:pPr algn="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 ученика 4 класса «ЛДШИ №1»</a:t>
            </a:r>
          </a:p>
          <a:p>
            <a:pPr algn="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Маматова Амира</a:t>
            </a:r>
          </a:p>
        </p:txBody>
      </p:sp>
    </p:spTree>
    <p:extLst>
      <p:ext uri="{BB962C8B-B14F-4D97-AF65-F5344CB8AC3E}">
        <p14:creationId xmlns:p14="http://schemas.microsoft.com/office/powerpoint/2010/main" val="136691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268" y="1465728"/>
            <a:ext cx="11055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    Идеи и творчество «Могучей кучки» оказали влияние на многих русских композиторов последующих поколений, имели огромное значение для формирования национальных композиторских школ у ряда народов России. Влияние «Могучей кучки» распространилось и на зарубежную музыку (в частности, французскую). Деятельность «Могучей кучки» составила эпоху в развитии русского и мирового музыкального искусства.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3835" y="819397"/>
            <a:ext cx="554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</a:rPr>
              <a:t>Вывод: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56" y="2943056"/>
            <a:ext cx="5281033" cy="391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2892" y="1417122"/>
            <a:ext cx="84286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chemeClr val="accent6">
                    <a:lumMod val="50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2152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185" y="578922"/>
            <a:ext cx="8915399" cy="73923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</a:rPr>
              <a:t>Могучая Кучка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1616" y="6166501"/>
            <a:ext cx="4936704" cy="6914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08" y="1487623"/>
            <a:ext cx="5938019" cy="4509416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571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6919" y="5142015"/>
            <a:ext cx="9877693" cy="475013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Творческое содружество русских композиторов, возникшее на рубеже 50–60-х гг. XIX в., в период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общественнодемократического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подъ-ема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в России и расцвета русской культуры. Известно также под названием «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Балакиревский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кружок», или «Новая русская музыкальная школа». Название «Могучая кучка» дал кружку его идеолог — критик В. В. Стасов. Кру-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жок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начал формироваться в 1857 г. и окончательно сложился в 1862 г. В него входили Балакирев, Бородин, Кюи, Мусоргский и Римский-Корсаков. Временными участниками кружка были композиторы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Лодыженский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Гуссаковский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, Щербачев. Общепризнанным главой «Могучей кучки» по праву стал Балакирев.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5689" y="415636"/>
            <a:ext cx="7338950" cy="4320557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06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531" y="624110"/>
            <a:ext cx="10960924" cy="64655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Милий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Алексеевич  Балакирев(1937-1910)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7366" y="1385455"/>
            <a:ext cx="2871747" cy="377825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02524" y="1091033"/>
            <a:ext cx="724394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    Большая заслуга в воспитании и развитии  участников кружка в тот период принадлежала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М.А.Балакиреву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. Он был их вождём, организатором и учителем. Он прямо задавал сочинять симфонии, увертюры, скерцо, оперные отрывки и т.д., а потом рассматривал и строго анализировал сделанное. Балакирев сумел внушить своим товарищам по кружку и необходимость широкого самообразования.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Дирижер Русского музыкального общества (1867-1869), управляющий Придворной певческой капеллой (1883-1894). «Увертюра на темы трех русских песен» (1858; 2-я редакция 1881), симфонические поэмы «Тамара» (1882), «Русь» (1887), , романсы, обработки русских народных песен. 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Конец 1850-х — 60-е годы были периодом интенсивной творческой деятельности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Милия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. Сочинения этих лет — «Увертюра на три русские темы» (1858; 2-я редакция в 1881), вторая увертюра на три русские темы «1000 лет» (1862, в поздней ред. — симфоническая поэма «Русь», 1887, 1907), чешская увертюра (1867, во 2-й ред. — симфоническая поэма «В Чехии», 1906) и др. — развили традиции Глинки, в них ярко проявились характерные черты и стиль «Новой русской школы» (в частности, опора на подлинную народную песню). В 1866 году был опубликован его сборник «40 русских народных песен для голоса с фортепьяно», явившийся первым классическим образцом обработки народных песен.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Милий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Балакирев — один из создателей оригинального русского фортепианного стиля. Лучшее из его фортепианных произведений — восточная фантазия «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Исламей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» (1869), сочетающая яркую картинность, своеобразие народно-жанрового колорита с виртуозным блеском.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Видное место в русской камерно-вокальной музыке занимают романсы и песни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Милия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Алексеевича.</a:t>
            </a: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1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549" y="213756"/>
            <a:ext cx="9747064" cy="1195449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Александр Порфирьевич Бородин (1833-1887г)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9877" y="1409205"/>
            <a:ext cx="2744232" cy="3778250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23877" y="122989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 Ученый-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химик.Химия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и музыка безраздельно царили в его душе и властно предъявляли свои права на его внимание, время и творческую энергию. Атмосфера, царившая на музыкальных собраниях, высокий, ни с чем не сравнимый энтузиазм не могли оставить равнодушным никого. И Бородина тоже - несмотря на его всегдашнюю занятость научной и общественной деятельностью. Он создает один за другим лучшие свои романсы и песни. Почти половина из них написана на поэтические тексты самого композитора.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 Опера «Князь Игорь» является вершиной его творчества. Она основана на «Слове о полку Игореве», представляет национальный героический эпос, яркий национальный колорит.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2" y="3858508"/>
            <a:ext cx="4517528" cy="299949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5278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666" y="624110"/>
            <a:ext cx="10043946" cy="72967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Модест Петрович Мусоргский (1839-1881)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82218" y="1531862"/>
            <a:ext cx="4991149" cy="3777622"/>
          </a:xfrm>
        </p:spPr>
        <p:txBody>
          <a:bodyPr>
            <a:norm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      Его музыка вышла из недр русского фольклора, пропитана любовью к родной земле и народу. Жемчужиной мировой музыки является опера «Борис Годунов» по мотивам трагедии Пушкина. Это любимое произведение Федора Шаляпина. Свое признание получила только в ХХ веке. На сегодня это одна из самых исполняемых опер в мире. Это непревзойденное, уникальное произведение, в котором история не фон, а действительность. «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Хованщина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» - народная музыкальная драма. Музыка к ней была полностью написана, кроме 2-го действия и некоторых сцен 5-го действия. Увидела свет после смерти композитора в редакции Н. Римского-Корсакова.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77746" y="1531861"/>
            <a:ext cx="3028208" cy="404954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536" y="1353787"/>
            <a:ext cx="2774039" cy="458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6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Цезарь Антонович Кюи(1835-1918г)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96935" y="1769423"/>
            <a:ext cx="5047013" cy="4133603"/>
          </a:xfrm>
        </p:spPr>
        <p:txBody>
          <a:bodyPr>
            <a:normAutofit lnSpcReduction="10000"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Ц.А.Кюи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был главным наставником таких композиторов, как Римский-Корсаков, Мусоргский и Бородин. Цезарь Кюи стал одним из главных выразителей «новой русской школы», представителями которой выступали члены «Могучей кучки». Он публиковал свои взгляды достаточно регулярно, с 1864 и до конца века, в различных отечественных и зарубежных газетах и журналах, участвуя в жарких пропагандистских схватках, особенно в первые годы. русский композитор и музыкальный критик, участник знаменитого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Балакиревского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кружка, занимавший в нем положение наставника, второго по рангу после самого Балакирева; почётный член Императорского русского музыкального общества и нескольких зарубежных музыкальных обществ; член-корреспондент Французской Академии, награжденный крестом Почетного легиона (после постановки его оперы «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Le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</a:rPr>
              <a:t>Flibustier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» в Париже).</a:t>
            </a:r>
          </a:p>
          <a:p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88264" y="1969475"/>
            <a:ext cx="3835730" cy="4140840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43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06" y="208473"/>
            <a:ext cx="11863450" cy="1280890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Николай Андреевич Римский-Корсаков</a:t>
            </a:r>
            <a:br>
              <a:rPr lang="ru-RU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(1844-1908г)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06338" y="2133600"/>
            <a:ext cx="4667002" cy="3198421"/>
          </a:xfrm>
        </p:spPr>
        <p:txBody>
          <a:bodyPr>
            <a:normAutofit fontScale="62500" lnSpcReduction="20000"/>
          </a:bodyPr>
          <a:lstStyle/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        Брал уроки игры на фортепиано у пианиста Ф. А.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Канилле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 (1858–1860), который руководил его первыми композиторскими опытами и ввел в 1861 Римского-Корсакова в музыкальный кружок М. А. Балакирева (позже получившего название «Могучая кучка»). Под руководством Балакирева Римский-Корсаков создал 1-ю симфонию ми-бемоль минор (1865), Увертюру на темы трех русских песен (1866), «Сербскую фантазию» (1867), ранние романсы, симфоническую музыкальную картину «Садко» (1867), 2-ю симфонию «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Антар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» (1868) и оперу «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Псковитянка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» (1868–1872).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В 80-е годы появляются симфонические произведения Римского-Корсакова, которые снискали композитору мировую славу: оркестровая сюита «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Шехеразада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», «Испанское каприччио», увертюра «Светлый праздник», а также оперы «Майская ночь», «Снегурочка», «Млада».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В начале XX столетия Римский-Корсаков сочиняет последние сказочные оперы: «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Кащей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 бессмертный» (1902), «Сказание о невидимом граде Китеже…» (1904), «Золотой петушок» (1907). Популярность снискала тема интермедии для оперы «Сказка о царе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Салтане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» (1900), которая получила название «Полет шмеля».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В Консерватории: профессор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кл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. практического сочинения, теории композиции и инструментовки, руководитель оркестрового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кл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. (1871–1908); профессор 1-й степени (1881), заслуженный профессор (1904–1908).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45567" y="1372971"/>
            <a:ext cx="3047867" cy="453825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1205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Деятельность кружка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90055" y="1905000"/>
            <a:ext cx="8277103" cy="3764477"/>
          </a:xfrm>
        </p:spPr>
        <p:txBody>
          <a:bodyPr>
            <a:noAutofit/>
          </a:bodyPr>
          <a:lstStyle/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Открытие в 1862 году Бесплатной музыкальной школы. Главным организатором были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М.И.Балакирев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 и хормейстер </a:t>
            </a:r>
            <a:r>
              <a:rPr lang="ru-RU" sz="1400" b="1" i="1" dirty="0" err="1">
                <a:solidFill>
                  <a:schemeClr val="accent6">
                    <a:lumMod val="50000"/>
                  </a:schemeClr>
                </a:solidFill>
              </a:rPr>
              <a:t>Г.Я.Ломакин</a:t>
            </a:r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. Бесплатная музыкальная школа основной своей задачей ставила распространение музыкальных знаний среди широких масс населения.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члены «Могучей кучки» не только использовали концертную трибуну, но и выступали на страницах печати. Выступления носили остро полемический характер, суждения имели подчас резкую, категорическую форму, что было обусловлено теми нападками и отрицательными оценками, которым подвергалась «Могучая кучка» со стороны реакционной критики.</a:t>
            </a:r>
          </a:p>
          <a:p>
            <a:r>
              <a:rPr lang="ru-RU" sz="1400" b="1" i="1" dirty="0">
                <a:solidFill>
                  <a:schemeClr val="accent6">
                    <a:lumMod val="50000"/>
                  </a:schemeClr>
                </a:solidFill>
              </a:rPr>
              <a:t>Уже к концу 70-х и началу 80-х годов творчество композиторов «Могучей кучки» завоёвывает широкую известность и признание не только у себя на родине, но и за рубежом</a:t>
            </a:r>
          </a:p>
        </p:txBody>
      </p:sp>
    </p:spTree>
    <p:extLst>
      <p:ext uri="{BB962C8B-B14F-4D97-AF65-F5344CB8AC3E}">
        <p14:creationId xmlns:p14="http://schemas.microsoft.com/office/powerpoint/2010/main" val="7178777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</TotalTime>
  <Words>1226</Words>
  <Application>Microsoft Office PowerPoint</Application>
  <PresentationFormat>Широкоэкранный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Легкий дым</vt:lpstr>
      <vt:lpstr>Влияние деятельности участников «Балакиревского кружка» на музыкальную культуру XIX века</vt:lpstr>
      <vt:lpstr>Могучая Кучка</vt:lpstr>
      <vt:lpstr>Творческое содружество русских композиторов, возникшее на рубеже 50–60-х гг. XIX в., в период общественнодемократического подъ-ема в России и расцвета русской культуры. Известно также под названием «Балакиревский кружок», или «Новая русская музыкальная школа». Название «Могучая кучка» дал кружку его идеолог — критик В. В. Стасов. Кру-жок начал формироваться в 1857 г. и окончательно сложился в 1862 г. В него входили Балакирев, Бородин, Кюи, Мусоргский и Римский-Корсаков. Временными участниками кружка были композиторы Лодыженский, Гуссаковский, Щербачев. Общепризнанным главой «Могучей кучки» по праву стал Балакирев.</vt:lpstr>
      <vt:lpstr>Милий Алексеевич  Балакирев(1937-1910)</vt:lpstr>
      <vt:lpstr>Александр Порфирьевич Бородин (1833-1887г)</vt:lpstr>
      <vt:lpstr>Модест Петрович Мусоргский (1839-1881)</vt:lpstr>
      <vt:lpstr>Цезарь Антонович Кюи(1835-1918г)</vt:lpstr>
      <vt:lpstr>Николай Андреевич Римский-Корсаков (1844-1908г)</vt:lpstr>
      <vt:lpstr>Деятельность кружка</vt:lpstr>
      <vt:lpstr>Презентация PowerPoint</vt:lpstr>
      <vt:lpstr>Презентация PowerPoint</vt:lpstr>
    </vt:vector>
  </TitlesOfParts>
  <Company>РНБ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Могучая Кучка</dc:title>
  <dc:creator>user-elzal9</dc:creator>
  <cp:lastModifiedBy>инна григоренко</cp:lastModifiedBy>
  <cp:revision>15</cp:revision>
  <dcterms:created xsi:type="dcterms:W3CDTF">2023-10-20T13:12:29Z</dcterms:created>
  <dcterms:modified xsi:type="dcterms:W3CDTF">2025-11-07T07:08:26Z</dcterms:modified>
</cp:coreProperties>
</file>