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9" r:id="rId3"/>
    <p:sldId id="264" r:id="rId4"/>
    <p:sldId id="265" r:id="rId5"/>
    <p:sldId id="266" r:id="rId6"/>
    <p:sldId id="267" r:id="rId7"/>
    <p:sldId id="268" r:id="rId8"/>
  </p:sldIdLst>
  <p:sldSz cx="9144000" cy="6858000" type="screen4x3"/>
  <p:notesSz cx="6858000" cy="9144000"/>
  <p:custDataLst>
    <p:tags r:id="rId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EC99E"/>
    <a:srgbClr val="EDD98F"/>
    <a:srgbClr val="DEBA86"/>
    <a:srgbClr val="BE730E"/>
    <a:srgbClr val="CC9900"/>
    <a:srgbClr val="B3D83C"/>
    <a:srgbClr val="99CC00"/>
    <a:srgbClr val="FFCC66"/>
    <a:srgbClr val="FFEEBD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21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49" y="366713"/>
            <a:ext cx="1543051" cy="78009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1" y="366713"/>
            <a:ext cx="4476751" cy="78009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05201" y="2133601"/>
            <a:ext cx="3009900" cy="6034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C5E89-D31C-4AB9-8645-EB22F438A443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80276-C809-4902-A72E-C45172C2CF7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t="-1000" r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47864" y="1916832"/>
            <a:ext cx="4824536" cy="1656184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3</a:t>
            </a:r>
            <a:r>
              <a:rPr lang="en-US" sz="4800" b="1" dirty="0">
                <a:solidFill>
                  <a:schemeClr val="accent3">
                    <a:lumMod val="50000"/>
                  </a:schemeClr>
                </a:solidFill>
              </a:rPr>
              <a:t>D – </a:t>
            </a:r>
            <a:r>
              <a:rPr lang="ru-RU" sz="4800" b="1" dirty="0">
                <a:solidFill>
                  <a:schemeClr val="accent3">
                    <a:lumMod val="50000"/>
                  </a:schemeClr>
                </a:solidFill>
              </a:rPr>
              <a:t>книга «Мир вокруг нас»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3645024"/>
            <a:ext cx="5400600" cy="936104"/>
          </a:xfrm>
          <a:ln>
            <a:noFill/>
          </a:ln>
        </p:spPr>
        <p:txBody>
          <a:bodyPr>
            <a:normAutofit/>
          </a:bodyPr>
          <a:lstStyle/>
          <a:p>
            <a:pPr algn="l"/>
            <a:r>
              <a:rPr lang="ru-RU" sz="2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Выполнила: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Мурадумова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Анира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Аликовна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332656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«Детский сад  № 365 г. Челябинск»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print"/>
          <a:srcRect r="3703"/>
          <a:stretch>
            <a:fillRect/>
          </a:stretch>
        </p:blipFill>
        <p:spPr>
          <a:xfrm>
            <a:off x="6588224" y="4867460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097BE3C2-3359-4A67-AD8D-F27788149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6632"/>
            <a:ext cx="7704856" cy="68428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2033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print"/>
          <a:srcRect r="3703"/>
          <a:stretch>
            <a:fillRect/>
          </a:stretch>
        </p:blipFill>
        <p:spPr>
          <a:xfrm>
            <a:off x="6588224" y="4867460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14D4F6D-51B0-4EE1-B2E7-88DDF6A02A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9"/>
            <a:ext cx="3672408" cy="19519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41CE2F9-40D1-48EF-8702-6163647264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16632"/>
            <a:ext cx="2742618" cy="32276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C0CB09-C83D-4E2C-AEEC-34AAC9BE92D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53" y="3110917"/>
            <a:ext cx="2408669" cy="30689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59A1A5E1-F997-4DD9-8E1A-46C1AC205C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944" y="3590140"/>
            <a:ext cx="4896570" cy="28631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print"/>
          <a:srcRect r="3703"/>
          <a:stretch>
            <a:fillRect/>
          </a:stretch>
        </p:blipFill>
        <p:spPr>
          <a:xfrm>
            <a:off x="6588224" y="4867460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408071F-D8C9-438C-8678-C2F41F0D08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2656"/>
            <a:ext cx="3986118" cy="20882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E847E3F8-D029-48C0-8255-AE57A4126BC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78" y="324222"/>
            <a:ext cx="3428159" cy="23126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89F912B2-FD4D-48E5-90C8-1A983D419C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29000"/>
            <a:ext cx="3526322" cy="19905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255566F-5FF9-4F47-905C-D31EAC2B05D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86134"/>
            <a:ext cx="3385872" cy="34563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print"/>
          <a:srcRect r="3703"/>
          <a:stretch>
            <a:fillRect/>
          </a:stretch>
        </p:blipFill>
        <p:spPr>
          <a:xfrm>
            <a:off x="6588224" y="4867460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6" name="Объект 5">
            <a:extLst>
              <a:ext uri="{FF2B5EF4-FFF2-40B4-BE49-F238E27FC236}">
                <a16:creationId xmlns:a16="http://schemas.microsoft.com/office/drawing/2014/main" xmlns="" id="{0EB46868-1A09-41DE-9278-D32F29A7E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4243400" cy="21602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57177292-4E67-46F6-A6A7-468DD5F7E15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215" y="260648"/>
            <a:ext cx="3150096" cy="28319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3A672A9A-83A6-425C-B1BF-C76D6F6486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780928"/>
            <a:ext cx="3096344" cy="32099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9F00103-05FA-4806-8FCB-27F7B268BF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667" y="3429000"/>
            <a:ext cx="4803193" cy="302433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8355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print"/>
          <a:srcRect r="3703"/>
          <a:stretch>
            <a:fillRect/>
          </a:stretch>
        </p:blipFill>
        <p:spPr>
          <a:xfrm>
            <a:off x="6588224" y="4867460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9589053-4021-433C-A389-E286BF32496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36" y="371659"/>
            <a:ext cx="4249776" cy="588181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FD0275D-3214-4867-9539-AC5CE43489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98493"/>
            <a:ext cx="3949353" cy="53285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318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567856-(51).png"/>
          <p:cNvPicPr>
            <a:picLocks noChangeAspect="1"/>
          </p:cNvPicPr>
          <p:nvPr/>
        </p:nvPicPr>
        <p:blipFill>
          <a:blip r:embed="rId2" cstate="print"/>
          <a:srcRect r="3703"/>
          <a:stretch>
            <a:fillRect/>
          </a:stretch>
        </p:blipFill>
        <p:spPr>
          <a:xfrm>
            <a:off x="6588224" y="4867460"/>
            <a:ext cx="2555777" cy="199054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634E09AA-3A5E-4A06-A858-E98E3F06B4B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98"/>
          <a:stretch/>
        </p:blipFill>
        <p:spPr>
          <a:xfrm>
            <a:off x="1619672" y="253682"/>
            <a:ext cx="5256584" cy="3493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AD9DC75A-0929-4248-85EA-355D024BF27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94" r="18319"/>
          <a:stretch/>
        </p:blipFill>
        <p:spPr>
          <a:xfrm rot="4484944">
            <a:off x="294795" y="3260890"/>
            <a:ext cx="3386748" cy="28259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7B523CEE-DAB2-4FE2-B47A-E44E62E073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326001">
            <a:off x="5196404" y="3347604"/>
            <a:ext cx="4108465" cy="25922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09282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a323a8944744691c7a6fa3b9bbfe58208c2f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28</Words>
  <Application>Microsoft Office PowerPoint</Application>
  <PresentationFormat>Экран (4:3)</PresentationFormat>
  <Paragraphs>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3D – книга «Мир вокруг нас»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Бабочка. Ромашка.</dc:title>
  <dc:subject>Шаблон</dc:subject>
  <dc:creator>Питинёва Антонина</dc:creator>
  <cp:keywords>шаблон, презентация, для детей</cp:keywords>
  <cp:lastModifiedBy>Пользователь Windows</cp:lastModifiedBy>
  <cp:revision>54</cp:revision>
  <dcterms:created xsi:type="dcterms:W3CDTF">2014-02-27T12:12:54Z</dcterms:created>
  <dcterms:modified xsi:type="dcterms:W3CDTF">2022-03-15T08:44:30Z</dcterms:modified>
</cp:coreProperties>
</file>