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5" r:id="rId4"/>
    <p:sldId id="269" r:id="rId5"/>
    <p:sldId id="266" r:id="rId6"/>
    <p:sldId id="25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ACE21-C9E9-4EDC-A6C1-F5882466C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F4375-0EA3-40C3-9DBF-D2C4BAACF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457D83-B984-4909-A095-402E2B6F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FE3E9-9748-4C68-BFE2-5E213C00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5D0E4-F5F4-41F4-B870-4CC86858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1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CB272-D60C-4808-8212-2D0572AE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E2B67E-4826-46C3-837C-1EF10681D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8D3E47-6B8C-4E79-8224-029076F1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2A9F0-3F7B-4954-A5A6-276E805F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341C2-6CBF-4771-B21A-19F074B6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5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A4C628-7F65-43C6-9B70-D66DD99CC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834B44-C7E7-4C82-8E09-DAB29ADE3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D9969C-5698-40C0-8E02-A8D743B2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BDD27-333C-4DAE-909C-21F03F78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13726-E7D8-4485-AC13-2DFD77AC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0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8A834-568C-4127-B43B-72AB5CFC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1566B-8D1C-4BA2-B56B-92B659C88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DBC07C-9DF1-4BA6-BD4F-AA46D1D77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93CBCB-C748-43F2-A4E5-0D09582D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CBF6D-E7A3-4564-81B2-F248331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9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97D95-EC54-49BE-AD78-D3F7CE6A7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30364-D2AD-4E3C-A924-B81D3270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906FA-B6D8-447A-8810-810E8254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FBB201-BCD3-47E3-940A-44CBE3E9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2E44B7-DE75-4EFB-A9F0-922FBF07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1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3DDED-D630-440C-8C7E-FBED1354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DDA41-A8EB-4E9F-89F2-17816CCE4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AA668-A3E3-4CC3-89FA-522FD973A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C0A9B8-A84D-4C03-A7F9-F35D5E07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4407B5-29B4-4378-9428-A1374773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F31312-4EDE-4641-9271-CCF91000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0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55BC0-6FD8-40B0-A860-03806563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D35B-5583-40B2-9E6E-02D141FB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42613E-1318-40D9-B149-775C4F528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8A4EB3-FFF7-4AE7-8E39-3AA9450A6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2522AD-582D-4716-B741-BC4326C50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27F3F6-E8ED-48C2-960B-9088CB75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2AFC36-5206-4E47-B303-A41E7656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9C2F47-E507-4F68-8293-2930FEE0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2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84D25-9D2B-4708-B51C-6F3737E3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645D2C-71A5-4AC1-8190-5FFBD380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FAD261-6ADE-41CA-BC17-05FFCFCAD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C6EA9A-211B-47CC-A9E0-3CE2B37D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70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403483-1B35-42B3-8E56-83C6D9E3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324DD7-D981-40A2-862A-3ADAF394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E6312-3E35-4CD7-808A-07EFDD74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0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0546-D3C8-47BB-A8E9-E821A922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1807FD-9B20-46D7-8BC0-D7F1126D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144352-9EC2-45AF-A569-13B0A8C6D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2821AA-9623-4721-BDDE-C3791476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08C243-C197-426D-AB3D-B0C9653E9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409A03-84BF-4660-86A8-5B4615FA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31EC3-E5CF-434A-A700-EEFE884B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106884-4EFB-4430-9A34-354B89F17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72B34E-F963-4C30-AEF3-DAD4C5F4E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79B10F-593F-413B-9289-5649D78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D3054F-D0AA-48B2-89B5-95851F0A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AE654-C015-450A-A74D-4041FFC1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20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C8B0B-ABF9-43D0-AD9D-9DC7B75E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14CBDC-5A0E-49EB-8A29-6C8BCDC75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02515E-EE40-4E26-84D6-BD4E62273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83A6-E7B8-448B-B219-469C6897CF7F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25F64-7ADD-4D29-A29B-6B3473398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ECB4A0-AD9F-49DC-A938-23D232209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BCBAB-A8C4-4297-90ED-52BE2963D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0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30841-D5F7-41C4-BEA1-7BA72DC6C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163286"/>
            <a:ext cx="11527970" cy="3346677"/>
          </a:xfrm>
        </p:spPr>
        <p:txBody>
          <a:bodyPr>
            <a:no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музей. Из опыта работы.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925628-7925-44EB-B17A-1BC193533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endParaRPr lang="en-US" sz="44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  <a:p>
            <a:endParaRPr lang="ru-RU" sz="33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3300" dirty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Самойленко И.В.</a:t>
            </a:r>
          </a:p>
          <a:p>
            <a:endParaRPr lang="ru-RU" sz="44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4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88694D5-E446-41AF-828F-3F63C5BA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136"/>
            <a:ext cx="11315700" cy="477270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образовательном процессе, задача патриотического воспитания подрастающего поколения приобретает особую значимость. Патриотизм является нравственной основой жизнеспособности государства и составляет духовно-нравственную основу личности. Одной из наиболее эффективных и действенных форм работы в этом направлении по праву считается деятельность школьных музейных комнат и музеев 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CADE80-3EC2-4725-9650-DE243FBC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49" y="2637064"/>
            <a:ext cx="3456915" cy="25105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B7503E-E8F1-47BC-8089-202AFC2B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534" y="3293912"/>
            <a:ext cx="3708932" cy="25105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977218-E280-4E60-A224-55A65F71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67" y="2799037"/>
            <a:ext cx="3600450" cy="25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796E-A581-49A7-8A91-CD48466E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220436"/>
            <a:ext cx="11370128" cy="1446731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Урок в музее, основанный на подлинных документах, обладает гораздо большим эмоциональным воздействием, чем традиционный урок в классе. Изучение темы через пожелтевшее фронтовое письмо или пробитую каску, возможность подержать в руке материальное свидетельство событий делает историю живой и понятной.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C08887-399B-4D18-81B2-FE8B53C7E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609" y="2080574"/>
            <a:ext cx="1895645" cy="21943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8E6EBB-59DA-440D-B85B-04127741F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9" y="4225334"/>
            <a:ext cx="3636079" cy="25515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597F96-F007-4335-8DDC-0641C68F8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326" y="3772444"/>
            <a:ext cx="4865915" cy="30044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DCB986-5945-4886-8915-263A8D597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293" y="2080574"/>
            <a:ext cx="4038600" cy="23888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2E4490-6009-41AB-A9AD-18D8A1D2A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080574"/>
            <a:ext cx="4122320" cy="21784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D2E038-76C2-4525-B4B8-12CB54F01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502" y="4388076"/>
            <a:ext cx="3197811" cy="23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3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02D26D-71C2-47D7-BFA1-AC25FC39A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" y="151946"/>
            <a:ext cx="11788522" cy="6858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 исследовательская деятельность одно из ключевых направлений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школьных музеев. В формировании Галереи памяти принимали участие учащиеся. Используя базы данных Министерства обороны РФ (такие как «Подвиг народа», «Память народа», ОБД «Мемориал»), ребята помогли найти для стендов важные материалы. Такая деятельность развивает у школьников критическое мышление, навыки работы с информацией, учит уважению к подвигу предков.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E6B1EA-E6FB-4FDD-AF77-C668A8E7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657" y="3581172"/>
            <a:ext cx="3237859" cy="22345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EAB504-32E1-40C4-8498-1E6F189A1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172" y="3652741"/>
            <a:ext cx="3340449" cy="20913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A26F4-9849-4A3A-89AD-C8FBE25D9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29" y="3581172"/>
            <a:ext cx="3136985" cy="22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6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5954DA-9411-468E-B694-0607873F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9" y="261257"/>
            <a:ext cx="10880271" cy="59157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-- это место формирования идентичности и одновременно, возможность ощутить себя частью большой истории страны. Изучая историю своей семьи, улицы, района через призму общероссийских событий,  подросток осознаёт свою связь с прошлым, понимает, что он – часть великого народа с прекрасными традициями, героическими подвигами и трудовыми буднями. Это укрепляет национальное самосознание, способствует формированию патриотизма у школьников.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59C25D-5DBD-4B53-8F43-2F63751F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3845378"/>
            <a:ext cx="4087586" cy="28615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37BE94-CBB5-47E2-AA83-3DDABDF7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14" y="3792310"/>
            <a:ext cx="4087586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D2ADEF-211D-44C7-A4D9-010B371E4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8" y="123568"/>
            <a:ext cx="12191999" cy="308499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материалы школьного музея, ученики 10 класса под руководством учителя английского языка нашей школы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Перепёлкиной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Е.М. приняли участие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конкурсе видеороликов социальной рекламы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на английском языке. Конкурс проводился в рамках Года защитника Отечества. Команда 10"А" класса создала трогательный видеоролик в память о выпускнике нашей школы Юрии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Пышине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отдал свою жизнь, исполняя воинский долг. Этот проникновенный проект стал не просто конкурсной работой, а актом памяти и глубокого уважения к герою. Ребята заняли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CC7F16-BA8F-4BD1-871F-D842FBEB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307" y="3649436"/>
            <a:ext cx="4749197" cy="28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9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337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Школьный музей. Из опыта работы. </vt:lpstr>
      <vt:lpstr>Презентация PowerPoint</vt:lpstr>
      <vt:lpstr> Урок в музее, основанный на подлинных документах, обладает гораздо большим эмоциональным воздействием, чем традиционный урок в классе. Изучение темы через пожелтевшее фронтовое письмо или пробитую каску, возможность подержать в руке материальное свидетельство событий делает историю живой и понятной.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IRISHKA</dc:creator>
  <cp:lastModifiedBy>IRISHKA</cp:lastModifiedBy>
  <cp:revision>42</cp:revision>
  <dcterms:created xsi:type="dcterms:W3CDTF">2025-12-09T19:05:32Z</dcterms:created>
  <dcterms:modified xsi:type="dcterms:W3CDTF">2026-04-28T14:11:38Z</dcterms:modified>
</cp:coreProperties>
</file>