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3" r:id="rId3"/>
    <p:sldId id="258" r:id="rId4"/>
    <p:sldId id="264" r:id="rId5"/>
    <p:sldId id="265" r:id="rId6"/>
    <p:sldId id="266" r:id="rId7"/>
    <p:sldId id="283" r:id="rId8"/>
    <p:sldId id="267" r:id="rId9"/>
    <p:sldId id="262" r:id="rId10"/>
    <p:sldId id="269" r:id="rId11"/>
    <p:sldId id="270" r:id="rId12"/>
    <p:sldId id="271" r:id="rId13"/>
    <p:sldId id="272" r:id="rId14"/>
    <p:sldId id="284" r:id="rId15"/>
    <p:sldId id="273" r:id="rId16"/>
    <p:sldId id="274" r:id="rId17"/>
    <p:sldId id="275" r:id="rId18"/>
    <p:sldId id="285" r:id="rId19"/>
    <p:sldId id="276" r:id="rId20"/>
    <p:sldId id="277" r:id="rId21"/>
    <p:sldId id="286" r:id="rId22"/>
    <p:sldId id="278" r:id="rId23"/>
    <p:sldId id="279" r:id="rId24"/>
    <p:sldId id="282" r:id="rId25"/>
    <p:sldId id="280" r:id="rId26"/>
    <p:sldId id="281" r:id="rId27"/>
    <p:sldId id="268" r:id="rId28"/>
    <p:sldId id="257" r:id="rId29"/>
  </p:sldIdLst>
  <p:sldSz cx="9144000" cy="6858000" type="screen4x3"/>
  <p:notesSz cx="6858000" cy="9144000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6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041" y="5085184"/>
            <a:ext cx="917304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979712" y="51940"/>
            <a:ext cx="6984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1940"/>
            <a:ext cx="6984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938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gif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041" y="5373216"/>
            <a:ext cx="9173041" cy="1181993"/>
          </a:xfrm>
        </p:spPr>
        <p:txBody>
          <a:bodyPr/>
          <a:lstStyle/>
          <a:p>
            <a:r>
              <a:rPr lang="ru-RU" b="1" dirty="0" smtClean="0"/>
              <a:t>«Непоседы» в стране Знаний»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472607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76872"/>
            <a:ext cx="8291264" cy="424847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Раз к зайчонку на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обед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прибежал дружок-сосед.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пенёк зайчата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сели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 по 2 морковки съели.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Кто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считать, ребята, ловок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– 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сколько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съедено морковок?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014"/>
            <a:ext cx="2143125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852936"/>
            <a:ext cx="1800225" cy="2543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57" y="2840538"/>
            <a:ext cx="2331691" cy="255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 r="72108" b="35150"/>
          <a:stretch/>
        </p:blipFill>
        <p:spPr>
          <a:xfrm>
            <a:off x="2987824" y="2996952"/>
            <a:ext cx="3195892" cy="3233815"/>
          </a:xfrm>
        </p:spPr>
      </p:pic>
    </p:spTree>
    <p:extLst>
      <p:ext uri="{BB962C8B-B14F-4D97-AF65-F5344CB8AC3E}">
        <p14:creationId xmlns:p14="http://schemas.microsoft.com/office/powerpoint/2010/main" val="41665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51" y="2564904"/>
            <a:ext cx="6557872" cy="3672408"/>
          </a:xfrm>
        </p:spPr>
      </p:pic>
    </p:spTree>
    <p:extLst>
      <p:ext uri="{BB962C8B-B14F-4D97-AF65-F5344CB8AC3E}">
        <p14:creationId xmlns:p14="http://schemas.microsoft.com/office/powerpoint/2010/main" val="106557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48384"/>
            <a:ext cx="3816423" cy="3816423"/>
          </a:xfrm>
        </p:spPr>
      </p:pic>
    </p:spTree>
    <p:extLst>
      <p:ext uri="{BB962C8B-B14F-4D97-AF65-F5344CB8AC3E}">
        <p14:creationId xmlns:p14="http://schemas.microsoft.com/office/powerpoint/2010/main" val="21071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64851" y="2454812"/>
            <a:ext cx="7704856" cy="38884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2780928"/>
            <a:ext cx="1152128" cy="11521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95936" y="3717032"/>
            <a:ext cx="1296144" cy="122413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6948264" y="5229200"/>
            <a:ext cx="1152128" cy="936104"/>
          </a:xfrm>
          <a:prstGeom prst="triangl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5616" y="5274154"/>
            <a:ext cx="1872208" cy="9001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2780928"/>
            <a:ext cx="1656184" cy="936104"/>
          </a:xfrm>
          <a:prstGeom prst="rect">
            <a:avLst/>
          </a:prstGeom>
          <a:solidFill>
            <a:srgbClr val="C561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1" r="24574" b="63239"/>
          <a:stretch/>
        </p:blipFill>
        <p:spPr>
          <a:xfrm>
            <a:off x="2915816" y="2708920"/>
            <a:ext cx="3168352" cy="3675152"/>
          </a:xfrm>
        </p:spPr>
      </p:pic>
    </p:spTree>
    <p:extLst>
      <p:ext uri="{BB962C8B-B14F-4D97-AF65-F5344CB8AC3E}">
        <p14:creationId xmlns:p14="http://schemas.microsoft.com/office/powerpoint/2010/main" val="417681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50" y="2348880"/>
            <a:ext cx="5504457" cy="3816424"/>
          </a:xfrm>
        </p:spPr>
      </p:pic>
      <p:pic>
        <p:nvPicPr>
          <p:cNvPr id="7" name="razvivayki-obuchayki-nashe-vse_-_my-poydem-nalevo-tanets-s-uskorenie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162.3232" end="24306.7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r="47310" b="63186"/>
          <a:stretch/>
        </p:blipFill>
        <p:spPr>
          <a:xfrm>
            <a:off x="3275856" y="2852936"/>
            <a:ext cx="3233420" cy="3528392"/>
          </a:xfrm>
        </p:spPr>
      </p:pic>
    </p:spTree>
    <p:extLst>
      <p:ext uri="{BB962C8B-B14F-4D97-AF65-F5344CB8AC3E}">
        <p14:creationId xmlns:p14="http://schemas.microsoft.com/office/powerpoint/2010/main" val="15278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708920"/>
            <a:ext cx="8291264" cy="3816424"/>
          </a:xfrm>
        </p:spPr>
        <p:txBody>
          <a:bodyPr>
            <a:norm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Черные птички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на каждой страничке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Молчат, ожидают –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Кто их прочитает?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91" y="2420888"/>
            <a:ext cx="4717965" cy="3744416"/>
          </a:xfrm>
        </p:spPr>
      </p:pic>
    </p:spTree>
    <p:extLst>
      <p:ext uri="{BB962C8B-B14F-4D97-AF65-F5344CB8AC3E}">
        <p14:creationId xmlns:p14="http://schemas.microsoft.com/office/powerpoint/2010/main" val="16657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041" y="5373216"/>
            <a:ext cx="9173041" cy="1181993"/>
          </a:xfrm>
        </p:spPr>
        <p:txBody>
          <a:bodyPr/>
          <a:lstStyle/>
          <a:p>
            <a:r>
              <a:rPr lang="ru-RU" b="1" dirty="0" smtClean="0"/>
              <a:t>«Непоседы» в стране Знаний»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472607" cy="5328591"/>
          </a:xfrm>
          <a:prstGeom prst="rect">
            <a:avLst/>
          </a:prstGeom>
        </p:spPr>
      </p:pic>
      <p:pic>
        <p:nvPicPr>
          <p:cNvPr id="4" name="hudozhni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547.43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22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0" t="63326" r="7122"/>
          <a:stretch/>
        </p:blipFill>
        <p:spPr>
          <a:xfrm>
            <a:off x="2843808" y="2987345"/>
            <a:ext cx="3390601" cy="3465991"/>
          </a:xfrm>
        </p:spPr>
      </p:pic>
      <p:sp>
        <p:nvSpPr>
          <p:cNvPr id="7" name="Овал 6"/>
          <p:cNvSpPr/>
          <p:nvPr/>
        </p:nvSpPr>
        <p:spPr>
          <a:xfrm>
            <a:off x="3563888" y="3573016"/>
            <a:ext cx="1728192" cy="7200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57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708920"/>
            <a:ext cx="8291264" cy="3816424"/>
          </a:xfrm>
        </p:spPr>
        <p:txBody>
          <a:bodyPr>
            <a:norm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Его пинают,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 он не плачет.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Его бросают – 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Назад скачет.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2" y="2420888"/>
            <a:ext cx="4032447" cy="4032447"/>
          </a:xfrm>
        </p:spPr>
      </p:pic>
    </p:spTree>
    <p:extLst>
      <p:ext uri="{BB962C8B-B14F-4D97-AF65-F5344CB8AC3E}">
        <p14:creationId xmlns:p14="http://schemas.microsoft.com/office/powerpoint/2010/main" val="5844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6" t="29976" r="21941" b="30401"/>
          <a:stretch/>
        </p:blipFill>
        <p:spPr>
          <a:xfrm>
            <a:off x="2915816" y="2636912"/>
            <a:ext cx="3456384" cy="3615301"/>
          </a:xfrm>
        </p:spPr>
      </p:pic>
    </p:spTree>
    <p:extLst>
      <p:ext uri="{BB962C8B-B14F-4D97-AF65-F5344CB8AC3E}">
        <p14:creationId xmlns:p14="http://schemas.microsoft.com/office/powerpoint/2010/main" val="23814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92896"/>
            <a:ext cx="4032944" cy="4032944"/>
          </a:xfrm>
        </p:spPr>
      </p:pic>
    </p:spTree>
    <p:extLst>
      <p:ext uri="{BB962C8B-B14F-4D97-AF65-F5344CB8AC3E}">
        <p14:creationId xmlns:p14="http://schemas.microsoft.com/office/powerpoint/2010/main" val="22144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159000" y="52388"/>
            <a:ext cx="6985000" cy="1143000"/>
          </a:xfrm>
        </p:spPr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695"/>
            <a:ext cx="2143125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00656"/>
            <a:ext cx="4936109" cy="3076616"/>
          </a:xfrm>
          <a:prstGeom prst="rect">
            <a:avLst/>
          </a:prstGeom>
        </p:spPr>
      </p:pic>
      <p:pic>
        <p:nvPicPr>
          <p:cNvPr id="7" name="202bcf7dacb7ae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547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5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95" b="62966"/>
          <a:stretch/>
        </p:blipFill>
        <p:spPr>
          <a:xfrm>
            <a:off x="3203848" y="2780928"/>
            <a:ext cx="3418625" cy="3735008"/>
          </a:xfrm>
        </p:spPr>
      </p:pic>
    </p:spTree>
    <p:extLst>
      <p:ext uri="{BB962C8B-B14F-4D97-AF65-F5344CB8AC3E}">
        <p14:creationId xmlns:p14="http://schemas.microsoft.com/office/powerpoint/2010/main" val="4240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631"/>
            <a:ext cx="2143125" cy="2143125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1" b="62637"/>
          <a:stretch/>
        </p:blipFill>
        <p:spPr>
          <a:xfrm>
            <a:off x="179512" y="4835477"/>
            <a:ext cx="1296144" cy="1526096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 r="72108" b="35150"/>
          <a:stretch/>
        </p:blipFill>
        <p:spPr>
          <a:xfrm>
            <a:off x="1248312" y="3985975"/>
            <a:ext cx="1523488" cy="1541566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1" r="24574" b="63239"/>
          <a:stretch/>
        </p:blipFill>
        <p:spPr>
          <a:xfrm>
            <a:off x="2771800" y="3042640"/>
            <a:ext cx="1440160" cy="1670524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r="47310" b="63186"/>
          <a:stretch/>
        </p:blipFill>
        <p:spPr>
          <a:xfrm>
            <a:off x="3923928" y="1970838"/>
            <a:ext cx="1616710" cy="1764196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0" t="63326" r="7122"/>
          <a:stretch/>
        </p:blipFill>
        <p:spPr>
          <a:xfrm>
            <a:off x="5148064" y="3045601"/>
            <a:ext cx="1621074" cy="1657119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5500220" y="3361882"/>
            <a:ext cx="871979" cy="3731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6" t="29976" r="21941" b="30401"/>
          <a:stretch/>
        </p:blipFill>
        <p:spPr>
          <a:xfrm>
            <a:off x="6372199" y="3985975"/>
            <a:ext cx="1473804" cy="1541566"/>
          </a:xfrm>
          <a:prstGeom prst="rect">
            <a:avLst/>
          </a:prstGeom>
        </p:spPr>
      </p:pic>
      <p:pic>
        <p:nvPicPr>
          <p:cNvPr id="13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95" b="62966"/>
          <a:stretch/>
        </p:blipFill>
        <p:spPr>
          <a:xfrm>
            <a:off x="7596335" y="4869160"/>
            <a:ext cx="1473331" cy="16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Заголовок слайда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11527"/>
            <a:ext cx="8203149" cy="410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2143125" cy="2143125"/>
          </a:xfrm>
        </p:spPr>
      </p:pic>
      <p:pic>
        <p:nvPicPr>
          <p:cNvPr id="4" name="ozornaya-radu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159000" y="52388"/>
            <a:ext cx="6985000" cy="1143000"/>
          </a:xfrm>
        </p:spPr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695"/>
            <a:ext cx="2143125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00656"/>
            <a:ext cx="4936109" cy="3076616"/>
          </a:xfrm>
          <a:prstGeom prst="rect">
            <a:avLst/>
          </a:prstGeom>
        </p:spPr>
      </p:pic>
      <p:pic>
        <p:nvPicPr>
          <p:cNvPr id="7" name="202bcf7dacb7ae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547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Ей меняю я наряды,                                                                                          Спать кладу, гулять вожу                                                                                                      Расчешу и если надо бант красивый повяжу.                                                                       С чем же так играю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я?                                                                                                             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Расскажите мне друзья.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4032448" cy="4032448"/>
          </a:xfrm>
        </p:spPr>
      </p:pic>
    </p:spTree>
    <p:extLst>
      <p:ext uri="{BB962C8B-B14F-4D97-AF65-F5344CB8AC3E}">
        <p14:creationId xmlns:p14="http://schemas.microsoft.com/office/powerpoint/2010/main" val="17693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1" b="62637"/>
          <a:stretch/>
        </p:blipFill>
        <p:spPr>
          <a:xfrm>
            <a:off x="2987824" y="2348880"/>
            <a:ext cx="3256158" cy="3833841"/>
          </a:xfrm>
        </p:spPr>
      </p:pic>
    </p:spTree>
    <p:extLst>
      <p:ext uri="{BB962C8B-B14F-4D97-AF65-F5344CB8AC3E}">
        <p14:creationId xmlns:p14="http://schemas.microsoft.com/office/powerpoint/2010/main" val="31677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708920"/>
            <a:ext cx="8291264" cy="3816424"/>
          </a:xfrm>
        </p:spPr>
        <p:txBody>
          <a:bodyPr>
            <a:norm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Люба в сквер вчера ходила,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Люба веер уронила.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Разыщите веер в группе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 верните веер Любе.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24295"/>
            <a:ext cx="2128259" cy="212825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20" y="2708920"/>
            <a:ext cx="3024335" cy="3024335"/>
          </a:xfrm>
        </p:spPr>
      </p:pic>
    </p:spTree>
    <p:extLst>
      <p:ext uri="{BB962C8B-B14F-4D97-AF65-F5344CB8AC3E}">
        <p14:creationId xmlns:p14="http://schemas.microsoft.com/office/powerpoint/2010/main" val="79251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Ёж спросил ежа-соседа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«Ты откуда, непоседа?».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Запасаюсь я к зиме,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видишь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яблоки на мне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Собираю их в лесу,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унёс да 2 несу.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Призадумался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сосед,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сколько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это? Дай ответ!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014"/>
            <a:ext cx="2143125" cy="214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84984"/>
            <a:ext cx="2359149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31023"/>
            <a:ext cx="235914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9196e7efd5ce9d81c8c654fd55cb90bc6c4ac7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244</Words>
  <Application>Microsoft Office PowerPoint</Application>
  <PresentationFormat>Экран (4:3)</PresentationFormat>
  <Paragraphs>61</Paragraphs>
  <Slides>28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«Непоседы» в стране Знаний»</vt:lpstr>
      <vt:lpstr>«Непоседы» в стране Знаний»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Радуга и облака</dc:title>
  <dc:creator>obstinate</dc:creator>
  <dc:description>Шаблон презентации с сайта https://presentation-creation.ru/</dc:description>
  <cp:lastModifiedBy>Acer</cp:lastModifiedBy>
  <cp:revision>262</cp:revision>
  <dcterms:created xsi:type="dcterms:W3CDTF">2018-02-25T09:09:03Z</dcterms:created>
  <dcterms:modified xsi:type="dcterms:W3CDTF">2026-05-03T16:14:45Z</dcterms:modified>
</cp:coreProperties>
</file>