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69" r:id="rId5"/>
    <p:sldId id="258" r:id="rId6"/>
    <p:sldId id="263" r:id="rId7"/>
    <p:sldId id="260" r:id="rId8"/>
    <p:sldId id="264" r:id="rId9"/>
    <p:sldId id="262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16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56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480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86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5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165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61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73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99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4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4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6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7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09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57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9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6603F37-1741-4DBD-AF01-6E1B8F46A1D7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902FF-7DF3-4352-AB90-0807DBD16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81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B202D-EBF9-322F-9E32-8F1228D1F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1052624"/>
            <a:ext cx="9966960" cy="208398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129AB8-148D-5EF4-8897-F80CAA884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935743"/>
          </a:xfrm>
        </p:spPr>
        <p:txBody>
          <a:bodyPr/>
          <a:lstStyle/>
          <a:p>
            <a:r>
              <a:rPr lang="ru-RU" dirty="0"/>
              <a:t>Презентация – Доклад </a:t>
            </a:r>
          </a:p>
          <a:p>
            <a:r>
              <a:rPr lang="ru-RU" dirty="0"/>
              <a:t>Для воспитателей</a:t>
            </a:r>
          </a:p>
          <a:p>
            <a:r>
              <a:rPr lang="ru-RU" dirty="0"/>
              <a:t>На тему: «Мы за Родину пали, но она спасена»</a:t>
            </a:r>
          </a:p>
          <a:p>
            <a:r>
              <a:rPr lang="ru-RU" dirty="0"/>
              <a:t> Подготовила и провела: Харитонова Н.С.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5BE8EE-8C55-9B0E-7529-E4AF6E482D22}"/>
              </a:ext>
            </a:extLst>
          </p:cNvPr>
          <p:cNvSpPr txBox="1"/>
          <p:nvPr/>
        </p:nvSpPr>
        <p:spPr>
          <a:xfrm>
            <a:off x="1709529" y="1443841"/>
            <a:ext cx="83595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ОКРУГИСТРА МОСКОВСКОЙ ОБЛАСТИ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4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Героя Советского Союза Л. М. Доватора»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(МОУ "СОШ имени Л. М. Доватора")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143530, Московская область,   Истринский район,  г. Дедовск, ул. Ленина, д. 4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 8(49831) 7-86-08        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istr_mou_dovatora@mosreg.ru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30283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21A0C8-AAC7-AFA0-F71B-BB79812C3185}"/>
              </a:ext>
            </a:extLst>
          </p:cNvPr>
          <p:cNvSpPr txBox="1"/>
          <p:nvPr/>
        </p:nvSpPr>
        <p:spPr>
          <a:xfrm>
            <a:off x="744279" y="1622737"/>
            <a:ext cx="10813312" cy="465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Ржевской битве, происходившей с 8 января 1942 года по 31 марта 1943 года в ходе Великой Отечественной войны, участвовали войска </a:t>
            </a:r>
            <a:r>
              <a:rPr lang="ru-RU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Западного и Калининского фронтов</a:t>
            </a: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против группы армий «Центр». </a:t>
            </a:r>
          </a:p>
          <a:p>
            <a:pPr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армии, которые привлекались к боям: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Калининский фронт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22-я, 29-я, 30-я, 31-я, 39-я армии.</a:t>
            </a:r>
          </a:p>
          <a:p>
            <a:pPr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Западный фронт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1-я ударная, 5-я, 10-я, 16-я, 20-я, 33-я, 43-я, 49-я и 50-я армии, а также три кавалерийских корпуса.</a:t>
            </a:r>
          </a:p>
          <a:p>
            <a:pPr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удар по врагу западнее Ржева наносила </a:t>
            </a:r>
            <a:r>
              <a:rPr lang="ru-RU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39-я армия</a:t>
            </a: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под командованием генерал-майора Масленникова. 3 марта 1943 года Ржев был освобождён </a:t>
            </a:r>
            <a:r>
              <a:rPr lang="ru-RU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30-й армией</a:t>
            </a: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Западного фронта.</a:t>
            </a:r>
          </a:p>
        </p:txBody>
      </p:sp>
    </p:spTree>
    <p:extLst>
      <p:ext uri="{BB962C8B-B14F-4D97-AF65-F5344CB8AC3E}">
        <p14:creationId xmlns:p14="http://schemas.microsoft.com/office/powerpoint/2010/main" val="1487951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346C0DF-8AF3-2C27-0816-E1A17FF32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0" y="223284"/>
            <a:ext cx="11876566" cy="663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9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F43CF2-775F-5393-146E-65D89F57C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 Русскому солдату 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г.Ржеве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7BDF4DE-DB76-B8BB-9BEB-63BD215144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84" y="1584251"/>
            <a:ext cx="5701105" cy="4582633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A807F7E-7700-1C49-C5BA-E49AC1358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7612" y="1584251"/>
            <a:ext cx="4754880" cy="4496509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Авторами проекта – победителя стали Андрей Коробков, скульптор, и архитектор Константин Фомин.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Торжественное открытие состоялось 30 июня 2020г.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часть мемориала – статуя советского солдата, высотой 25метров.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на вершине восьмигранного 10 –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метрового искусственного холма.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стальные листы методом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перворации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нанесены 62 тыс. фамилий советских бойцов. Высота букв составила 6 см.</a:t>
            </a:r>
          </a:p>
        </p:txBody>
      </p:sp>
    </p:spTree>
    <p:extLst>
      <p:ext uri="{BB962C8B-B14F-4D97-AF65-F5344CB8AC3E}">
        <p14:creationId xmlns:p14="http://schemas.microsoft.com/office/powerpoint/2010/main" val="423592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99EF5-4E0F-E6C6-B50D-2453740B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539880" cy="10571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цветов – Шествие «Бессмертного полка»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г.Дедовск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EA443D-CCFD-CAFC-C02C-43ECC1B40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Г.Дедовск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E441D43-C182-6E48-7F6E-CA328E6A9B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561" y="2741627"/>
            <a:ext cx="2639291" cy="32876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A630D2E8-FF0D-5238-A5DF-E755898996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Шествие «Бессмертного полка»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A4BD040-8585-4DB2-3C9A-BC2C1A8948B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0167" y="2741627"/>
            <a:ext cx="2799156" cy="3391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1915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FCBE4C-55FD-51E6-FCA6-1466FD964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3" y="520994"/>
            <a:ext cx="11270513" cy="602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7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566D2D-E855-9DBA-8665-FAF583448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44" y="106326"/>
            <a:ext cx="10175357" cy="6751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42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E34AC-0E32-C217-C413-AFB0FFC5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1022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Твардовский</a:t>
            </a:r>
            <a:br>
              <a:rPr lang="ru-RU" sz="2400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</a:t>
            </a:r>
            <a:br>
              <a:rPr lang="ru-RU" sz="2400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«Мы за Родину пали, Но она спасена»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F79DC1-6E59-A1CA-91F2-B464F2C34E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убит подо Ржевом.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безыменном болоте.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пятой роте, на левом.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жестоком налете.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слушал разрыва.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видел той вспышки.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в пропасть с обрыва.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ни дна, ни покрышки.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сорок втором.</a:t>
            </a:r>
          </a:p>
          <a:p>
            <a:pPr marL="4572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D54526-92BA-338C-4E7A-FE166A4BE7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зарыт без могилы.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 мертвых, безгласных,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отрада одна: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за Родину пали,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она спасена.</a:t>
            </a:r>
          </a:p>
        </p:txBody>
      </p:sp>
    </p:spTree>
    <p:extLst>
      <p:ext uri="{BB962C8B-B14F-4D97-AF65-F5344CB8AC3E}">
        <p14:creationId xmlns:p14="http://schemas.microsoft.com/office/powerpoint/2010/main" val="405862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A744C1-A96A-B37F-C1FC-6B23676DB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191386"/>
            <a:ext cx="11546958" cy="666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8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2A1562-087F-D471-51E4-C37F88B4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49" y="287079"/>
            <a:ext cx="11717079" cy="63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2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18BBD-568F-922C-3F05-558DF202C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6056"/>
            <a:ext cx="9875520" cy="135990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задачей было уничтожить основные силы немецкой группировки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Ржевско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Вяземском направлении в 150 км от Москвы. За это время ржевское направление стало одним из главных в Калининской наступательной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операции. Прошла не одна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Ржевско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Вяземская операция.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28CFEF-51A6-7F61-AA9B-D541C0EB7D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3" y="2418764"/>
            <a:ext cx="4395787" cy="3479385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ABF9FB-7EF6-0AA5-208C-6880019B3C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5" y="2919760"/>
            <a:ext cx="4395788" cy="247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95ECB9-E888-155B-81D3-538FD91AB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" y="295275"/>
            <a:ext cx="1186593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97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115</TotalTime>
  <Words>449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Ион</vt:lpstr>
      <vt:lpstr> </vt:lpstr>
      <vt:lpstr>Возложение цветов – Шествие «Бессмертного полка» г.Дедовск Старшая группа 3  </vt:lpstr>
      <vt:lpstr>Презентация PowerPoint</vt:lpstr>
      <vt:lpstr>Презентация PowerPoint</vt:lpstr>
      <vt:lpstr>Александр Твардовский Стихотворение «Мы за Родину пали, Но она спасена»</vt:lpstr>
      <vt:lpstr>Презентация PowerPoint</vt:lpstr>
      <vt:lpstr>Презентация PowerPoint</vt:lpstr>
      <vt:lpstr>Главной задачей было уничтожить основные силы немецкой группировки на Ржевско – Вяземском направлении в 150 км от Москвы. За это время ржевское направление стало одним из главных в Калининской наступательной  операции. Прошла не одна Ржевско – Вяземская операция.  </vt:lpstr>
      <vt:lpstr>Презентация PowerPoint</vt:lpstr>
      <vt:lpstr>Презентация PowerPoint</vt:lpstr>
      <vt:lpstr>Презентация PowerPoint</vt:lpstr>
      <vt:lpstr>Мемориал Русскому солдату в г.Ржеве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11</cp:revision>
  <dcterms:created xsi:type="dcterms:W3CDTF">2026-04-29T07:22:47Z</dcterms:created>
  <dcterms:modified xsi:type="dcterms:W3CDTF">2026-07-17T12:19:03Z</dcterms:modified>
</cp:coreProperties>
</file>